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Sniglet"/>
      <p:regular r:id="rId28"/>
    </p:embeddedFont>
    <p:embeddedFont>
      <p:font typeface="Bangers"/>
      <p:regular r:id="rId29"/>
    </p:embeddedFont>
    <p:embeddedFont>
      <p:font typeface="Roboto Condensed"/>
      <p:regular r:id="rId30"/>
      <p:bold r:id="rId31"/>
      <p:italic r:id="rId32"/>
      <p:boldItalic r:id="rId33"/>
    </p:embeddedFont>
    <p:embeddedFont>
      <p:font typeface="Century Gothic"/>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Sniglet-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Bangers-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Condensed-bold.fntdata"/><Relationship Id="rId30" Type="http://schemas.openxmlformats.org/officeDocument/2006/relationships/font" Target="fonts/RobotoCondensed-regular.fntdata"/><Relationship Id="rId11" Type="http://schemas.openxmlformats.org/officeDocument/2006/relationships/slide" Target="slides/slide7.xml"/><Relationship Id="rId33" Type="http://schemas.openxmlformats.org/officeDocument/2006/relationships/font" Target="fonts/RobotoCondensed-boldItalic.fntdata"/><Relationship Id="rId10" Type="http://schemas.openxmlformats.org/officeDocument/2006/relationships/slide" Target="slides/slide6.xml"/><Relationship Id="rId32" Type="http://schemas.openxmlformats.org/officeDocument/2006/relationships/font" Target="fonts/RobotoCondensed-italic.fntdata"/><Relationship Id="rId13" Type="http://schemas.openxmlformats.org/officeDocument/2006/relationships/slide" Target="slides/slide9.xml"/><Relationship Id="rId35" Type="http://schemas.openxmlformats.org/officeDocument/2006/relationships/font" Target="fonts/CenturyGothic-bold.fntdata"/><Relationship Id="rId12" Type="http://schemas.openxmlformats.org/officeDocument/2006/relationships/slide" Target="slides/slide8.xml"/><Relationship Id="rId34" Type="http://schemas.openxmlformats.org/officeDocument/2006/relationships/font" Target="fonts/CenturyGothic-regular.fntdata"/><Relationship Id="rId15" Type="http://schemas.openxmlformats.org/officeDocument/2006/relationships/slide" Target="slides/slide11.xml"/><Relationship Id="rId37" Type="http://schemas.openxmlformats.org/officeDocument/2006/relationships/font" Target="fonts/CenturyGothic-boldItalic.fntdata"/><Relationship Id="rId14" Type="http://schemas.openxmlformats.org/officeDocument/2006/relationships/slide" Target="slides/slide10.xml"/><Relationship Id="rId36" Type="http://schemas.openxmlformats.org/officeDocument/2006/relationships/font" Target="fonts/CenturyGothic-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68788cdc23_0_10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68788cdc23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68788cdc23_0_1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68788cdc23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68788cdc23_0_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68788cdc2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68788cdc23_0_5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68788cdc23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68788cdc23_0_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68788cdc2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68788cdc23_0_6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68788cdc23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68788cdc23_0_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68788cdc2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68788cdc23_0_3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68788cdc23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f1a1a11475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f1a1a1147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68788cdc23_0_3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68788cdc23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68788cdc23_0_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68788cdc2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5ed75ccf_0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68788cdc23_0_9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68788cdc23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b792923264_0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b79292326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68788cdc23_0_8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68788cdc23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68788cdc23_0_7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68788cdc23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68788cdc23_0_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68788cdc2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68788cdc23_0_4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68788cdc2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68788cdc23_0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68788cdc2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68788cdc23_0_5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68788cdc23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68bfd570cf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68bfd570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68788cdc23_0_10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68788cdc23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chemeClr val="accent5"/>
        </a:solidFill>
      </p:bgPr>
    </p:bg>
    <p:spTree>
      <p:nvGrpSpPr>
        <p:cNvPr id="9" name="Shape 9"/>
        <p:cNvGrpSpPr/>
        <p:nvPr/>
      </p:nvGrpSpPr>
      <p:grpSpPr>
        <a:xfrm>
          <a:off x="0" y="0"/>
          <a:ext cx="0" cy="0"/>
          <a:chOff x="0" y="0"/>
          <a:chExt cx="0" cy="0"/>
        </a:xfrm>
      </p:grpSpPr>
      <p:pic>
        <p:nvPicPr>
          <p:cNvPr descr="comic-04.png" id="10" name="Google Shape;10;p2"/>
          <p:cNvPicPr preferRelativeResize="0"/>
          <p:nvPr/>
        </p:nvPicPr>
        <p:blipFill>
          <a:blip r:embed="rId2">
            <a:alphaModFix amt="20000"/>
          </a:blip>
          <a:stretch>
            <a:fillRect/>
          </a:stretch>
        </p:blipFill>
        <p:spPr>
          <a:xfrm>
            <a:off x="0" y="0"/>
            <a:ext cx="9144000" cy="5143500"/>
          </a:xfrm>
          <a:prstGeom prst="rect">
            <a:avLst/>
          </a:prstGeom>
          <a:noFill/>
          <a:ln>
            <a:noFill/>
          </a:ln>
        </p:spPr>
      </p:pic>
      <p:sp>
        <p:nvSpPr>
          <p:cNvPr id="11" name="Google Shape;11;p2"/>
          <p:cNvSpPr/>
          <p:nvPr/>
        </p:nvSpPr>
        <p:spPr>
          <a:xfrm>
            <a:off x="1315275" y="921225"/>
            <a:ext cx="6411650" cy="3910600"/>
          </a:xfrm>
          <a:custGeom>
            <a:rect b="b" l="l" r="r" t="t"/>
            <a:pathLst>
              <a:path extrusionOk="0" h="156424" w="256466">
                <a:moveTo>
                  <a:pt x="39612" y="0"/>
                </a:moveTo>
                <a:lnTo>
                  <a:pt x="39612" y="26023"/>
                </a:lnTo>
                <a:lnTo>
                  <a:pt x="0" y="23918"/>
                </a:lnTo>
                <a:lnTo>
                  <a:pt x="40190" y="61876"/>
                </a:lnTo>
                <a:lnTo>
                  <a:pt x="40190" y="156424"/>
                </a:lnTo>
                <a:lnTo>
                  <a:pt x="256466" y="139076"/>
                </a:lnTo>
                <a:lnTo>
                  <a:pt x="248659" y="19951"/>
                </a:lnTo>
                <a:close/>
              </a:path>
            </a:pathLst>
          </a:custGeom>
          <a:solidFill>
            <a:srgbClr val="001936">
              <a:alpha val="21920"/>
            </a:srgbClr>
          </a:solidFill>
          <a:ln>
            <a:noFill/>
          </a:ln>
        </p:spPr>
      </p:sp>
      <p:sp>
        <p:nvSpPr>
          <p:cNvPr id="12" name="Google Shape;12;p2"/>
          <p:cNvSpPr/>
          <p:nvPr/>
        </p:nvSpPr>
        <p:spPr>
          <a:xfrm>
            <a:off x="1010475" y="616425"/>
            <a:ext cx="6411650" cy="3910600"/>
          </a:xfrm>
          <a:custGeom>
            <a:rect b="b" l="l" r="r" t="t"/>
            <a:pathLst>
              <a:path extrusionOk="0" h="156424" w="256466">
                <a:moveTo>
                  <a:pt x="39612" y="0"/>
                </a:moveTo>
                <a:lnTo>
                  <a:pt x="39612" y="26023"/>
                </a:lnTo>
                <a:lnTo>
                  <a:pt x="0" y="23918"/>
                </a:lnTo>
                <a:lnTo>
                  <a:pt x="40190" y="61876"/>
                </a:lnTo>
                <a:lnTo>
                  <a:pt x="40190" y="156424"/>
                </a:lnTo>
                <a:lnTo>
                  <a:pt x="256466" y="139076"/>
                </a:lnTo>
                <a:lnTo>
                  <a:pt x="248659" y="19951"/>
                </a:lnTo>
                <a:close/>
              </a:path>
            </a:pathLst>
          </a:custGeom>
          <a:solidFill>
            <a:srgbClr val="FFFFFF"/>
          </a:solidFill>
          <a:ln cap="flat" cmpd="sng" w="76200">
            <a:solidFill>
              <a:srgbClr val="000000"/>
            </a:solidFill>
            <a:prstDash val="solid"/>
            <a:miter lim="8000"/>
            <a:headEnd len="med" w="med" type="none"/>
            <a:tailEnd len="med" w="med" type="none"/>
          </a:ln>
        </p:spPr>
      </p:sp>
      <p:sp>
        <p:nvSpPr>
          <p:cNvPr id="13" name="Google Shape;13;p2"/>
          <p:cNvSpPr txBox="1"/>
          <p:nvPr>
            <p:ph type="ctrTitle"/>
          </p:nvPr>
        </p:nvSpPr>
        <p:spPr>
          <a:xfrm>
            <a:off x="2572125" y="2068625"/>
            <a:ext cx="4271700" cy="1159800"/>
          </a:xfrm>
          <a:prstGeom prst="rect">
            <a:avLst/>
          </a:prstGeom>
        </p:spPr>
        <p:txBody>
          <a:bodyPr anchorCtr="0" anchor="ctr" bIns="91425" lIns="91425" spcFirstLastPara="1" rIns="91425" wrap="square" tIns="91425">
            <a:noAutofit/>
          </a:bodyPr>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solidFill>
          <a:schemeClr val="accent4"/>
        </a:solidFill>
      </p:bgPr>
    </p:bg>
    <p:spTree>
      <p:nvGrpSpPr>
        <p:cNvPr id="14" name="Shape 14"/>
        <p:cNvGrpSpPr/>
        <p:nvPr/>
      </p:nvGrpSpPr>
      <p:grpSpPr>
        <a:xfrm>
          <a:off x="0" y="0"/>
          <a:ext cx="0" cy="0"/>
          <a:chOff x="0" y="0"/>
          <a:chExt cx="0" cy="0"/>
        </a:xfrm>
      </p:grpSpPr>
      <p:pic>
        <p:nvPicPr>
          <p:cNvPr descr="comic-04.png" id="15" name="Google Shape;15;p3"/>
          <p:cNvPicPr preferRelativeResize="0"/>
          <p:nvPr/>
        </p:nvPicPr>
        <p:blipFill>
          <a:blip r:embed="rId2">
            <a:alphaModFix amt="20000"/>
          </a:blip>
          <a:stretch>
            <a:fillRect/>
          </a:stretch>
        </p:blipFill>
        <p:spPr>
          <a:xfrm>
            <a:off x="0" y="0"/>
            <a:ext cx="9144000" cy="5143500"/>
          </a:xfrm>
          <a:prstGeom prst="rect">
            <a:avLst/>
          </a:prstGeom>
          <a:noFill/>
          <a:ln>
            <a:noFill/>
          </a:ln>
        </p:spPr>
      </p:pic>
      <p:sp>
        <p:nvSpPr>
          <p:cNvPr id="16" name="Google Shape;16;p3"/>
          <p:cNvSpPr/>
          <p:nvPr/>
        </p:nvSpPr>
        <p:spPr>
          <a:xfrm flipH="1" rot="169468">
            <a:off x="3608972" y="646196"/>
            <a:ext cx="5247975" cy="3809532"/>
          </a:xfrm>
          <a:prstGeom prst="wedgeEllipseCallout">
            <a:avLst>
              <a:gd fmla="val -42509" name="adj1"/>
              <a:gd fmla="val 62980" name="adj2"/>
            </a:avLst>
          </a:prstGeom>
          <a:solidFill>
            <a:srgbClr val="001936">
              <a:alpha val="21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flipH="1" rot="169468">
            <a:off x="3380372" y="417596"/>
            <a:ext cx="5247975" cy="3809532"/>
          </a:xfrm>
          <a:prstGeom prst="wedgeEllipseCallout">
            <a:avLst>
              <a:gd fmla="val -42509" name="adj1"/>
              <a:gd fmla="val 62980" name="adj2"/>
            </a:avLst>
          </a:prstGeom>
          <a:solidFill>
            <a:srgbClr val="FFFFFF"/>
          </a:solidFill>
          <a:ln cap="flat" cmpd="sng" w="76200">
            <a:solidFill>
              <a:srgbClr val="000000"/>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txBox="1"/>
          <p:nvPr>
            <p:ph type="ctrTitle"/>
          </p:nvPr>
        </p:nvSpPr>
        <p:spPr>
          <a:xfrm>
            <a:off x="4101125" y="1659550"/>
            <a:ext cx="3767400" cy="115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 name="Google Shape;19;p3"/>
          <p:cNvSpPr txBox="1"/>
          <p:nvPr>
            <p:ph idx="1" type="subTitle"/>
          </p:nvPr>
        </p:nvSpPr>
        <p:spPr>
          <a:xfrm>
            <a:off x="4101125" y="2687651"/>
            <a:ext cx="3767400" cy="7848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000000"/>
              </a:buClr>
              <a:buSzPts val="1800"/>
              <a:buNone/>
              <a:defRPr sz="1800">
                <a:solidFill>
                  <a:srgbClr val="000000"/>
                </a:solidFill>
              </a:defRPr>
            </a:lvl1pPr>
            <a:lvl2pPr lvl="1" rtl="0" algn="ctr">
              <a:spcBef>
                <a:spcPts val="0"/>
              </a:spcBef>
              <a:spcAft>
                <a:spcPts val="0"/>
              </a:spcAft>
              <a:buClr>
                <a:srgbClr val="000000"/>
              </a:buClr>
              <a:buSzPts val="1800"/>
              <a:buNone/>
              <a:defRPr sz="1800">
                <a:solidFill>
                  <a:srgbClr val="000000"/>
                </a:solidFill>
              </a:defRPr>
            </a:lvl2pPr>
            <a:lvl3pPr lvl="2" rtl="0" algn="ctr">
              <a:spcBef>
                <a:spcPts val="0"/>
              </a:spcBef>
              <a:spcAft>
                <a:spcPts val="0"/>
              </a:spcAft>
              <a:buClr>
                <a:srgbClr val="000000"/>
              </a:buClr>
              <a:buSzPts val="1800"/>
              <a:buNone/>
              <a:defRPr sz="1800">
                <a:solidFill>
                  <a:srgbClr val="000000"/>
                </a:solidFill>
              </a:defRPr>
            </a:lvl3pPr>
            <a:lvl4pPr lvl="3" rtl="0" algn="ctr">
              <a:spcBef>
                <a:spcPts val="0"/>
              </a:spcBef>
              <a:spcAft>
                <a:spcPts val="0"/>
              </a:spcAft>
              <a:buClr>
                <a:srgbClr val="000000"/>
              </a:buClr>
              <a:buSzPts val="1800"/>
              <a:buNone/>
              <a:defRPr>
                <a:solidFill>
                  <a:srgbClr val="000000"/>
                </a:solidFill>
              </a:defRPr>
            </a:lvl4pPr>
            <a:lvl5pPr lvl="4" rtl="0" algn="ctr">
              <a:spcBef>
                <a:spcPts val="0"/>
              </a:spcBef>
              <a:spcAft>
                <a:spcPts val="0"/>
              </a:spcAft>
              <a:buClr>
                <a:srgbClr val="000000"/>
              </a:buClr>
              <a:buSzPts val="1800"/>
              <a:buNone/>
              <a:defRPr>
                <a:solidFill>
                  <a:srgbClr val="000000"/>
                </a:solidFill>
              </a:defRPr>
            </a:lvl5pPr>
            <a:lvl6pPr lvl="5" rtl="0" algn="ctr">
              <a:spcBef>
                <a:spcPts val="0"/>
              </a:spcBef>
              <a:spcAft>
                <a:spcPts val="0"/>
              </a:spcAft>
              <a:buClr>
                <a:srgbClr val="000000"/>
              </a:buClr>
              <a:buSzPts val="1800"/>
              <a:buNone/>
              <a:defRPr>
                <a:solidFill>
                  <a:srgbClr val="000000"/>
                </a:solidFill>
              </a:defRPr>
            </a:lvl6pPr>
            <a:lvl7pPr lvl="6" rtl="0" algn="ctr">
              <a:spcBef>
                <a:spcPts val="0"/>
              </a:spcBef>
              <a:spcAft>
                <a:spcPts val="0"/>
              </a:spcAft>
              <a:buClr>
                <a:srgbClr val="000000"/>
              </a:buClr>
              <a:buSzPts val="1800"/>
              <a:buNone/>
              <a:defRPr>
                <a:solidFill>
                  <a:srgbClr val="000000"/>
                </a:solidFill>
              </a:defRPr>
            </a:lvl7pPr>
            <a:lvl8pPr lvl="7" rtl="0" algn="ctr">
              <a:spcBef>
                <a:spcPts val="0"/>
              </a:spcBef>
              <a:spcAft>
                <a:spcPts val="0"/>
              </a:spcAft>
              <a:buClr>
                <a:srgbClr val="000000"/>
              </a:buClr>
              <a:buSzPts val="1800"/>
              <a:buNone/>
              <a:defRPr>
                <a:solidFill>
                  <a:srgbClr val="000000"/>
                </a:solidFill>
              </a:defRPr>
            </a:lvl8pPr>
            <a:lvl9pPr lvl="8" rtl="0" algn="ctr">
              <a:spcBef>
                <a:spcPts val="0"/>
              </a:spcBef>
              <a:spcAft>
                <a:spcPts val="0"/>
              </a:spcAft>
              <a:buClr>
                <a:srgbClr val="000000"/>
              </a:buClr>
              <a:buSzPts val="1800"/>
              <a:buNone/>
              <a:defRPr>
                <a:solidFill>
                  <a:srgbClr val="000000"/>
                </a:solidFill>
              </a:defRPr>
            </a:lvl9pPr>
          </a:lstStyle>
          <a:p/>
        </p:txBody>
      </p:sp>
      <p:sp>
        <p:nvSpPr>
          <p:cNvPr id="20" name="Google Shape;20;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solidFill>
          <a:schemeClr val="accent2"/>
        </a:solidFill>
      </p:bgPr>
    </p:bg>
    <p:spTree>
      <p:nvGrpSpPr>
        <p:cNvPr id="21" name="Shape 21"/>
        <p:cNvGrpSpPr/>
        <p:nvPr/>
      </p:nvGrpSpPr>
      <p:grpSpPr>
        <a:xfrm>
          <a:off x="0" y="0"/>
          <a:ext cx="0" cy="0"/>
          <a:chOff x="0" y="0"/>
          <a:chExt cx="0" cy="0"/>
        </a:xfrm>
      </p:grpSpPr>
      <p:pic>
        <p:nvPicPr>
          <p:cNvPr descr="comic-02.png" id="22" name="Google Shape;22;p4"/>
          <p:cNvPicPr preferRelativeResize="0"/>
          <p:nvPr/>
        </p:nvPicPr>
        <p:blipFill>
          <a:blip r:embed="rId2">
            <a:alphaModFix amt="20000"/>
          </a:blip>
          <a:stretch>
            <a:fillRect/>
          </a:stretch>
        </p:blipFill>
        <p:spPr>
          <a:xfrm>
            <a:off x="0" y="0"/>
            <a:ext cx="9144000" cy="5143500"/>
          </a:xfrm>
          <a:prstGeom prst="rect">
            <a:avLst/>
          </a:prstGeom>
          <a:noFill/>
          <a:ln>
            <a:noFill/>
          </a:ln>
        </p:spPr>
      </p:pic>
      <p:sp>
        <p:nvSpPr>
          <p:cNvPr id="23" name="Google Shape;23;p4"/>
          <p:cNvSpPr/>
          <p:nvPr/>
        </p:nvSpPr>
        <p:spPr>
          <a:xfrm>
            <a:off x="1992350" y="37775"/>
            <a:ext cx="5616577" cy="5220440"/>
          </a:xfrm>
          <a:custGeom>
            <a:rect b="b" l="l" r="r" t="t"/>
            <a:pathLst>
              <a:path extrusionOk="0" h="106692" w="114788">
                <a:moveTo>
                  <a:pt x="40479" y="15324"/>
                </a:moveTo>
                <a:lnTo>
                  <a:pt x="41346" y="3758"/>
                </a:lnTo>
                <a:lnTo>
                  <a:pt x="52623" y="13878"/>
                </a:lnTo>
                <a:lnTo>
                  <a:pt x="56382" y="0"/>
                </a:lnTo>
                <a:lnTo>
                  <a:pt x="63610" y="14746"/>
                </a:lnTo>
                <a:lnTo>
                  <a:pt x="70549" y="2024"/>
                </a:lnTo>
                <a:lnTo>
                  <a:pt x="75754" y="17926"/>
                </a:lnTo>
                <a:lnTo>
                  <a:pt x="85006" y="6939"/>
                </a:lnTo>
                <a:lnTo>
                  <a:pt x="85006" y="23131"/>
                </a:lnTo>
                <a:lnTo>
                  <a:pt x="100620" y="13589"/>
                </a:lnTo>
                <a:lnTo>
                  <a:pt x="96861" y="31516"/>
                </a:lnTo>
                <a:lnTo>
                  <a:pt x="111896" y="26889"/>
                </a:lnTo>
                <a:lnTo>
                  <a:pt x="100909" y="41057"/>
                </a:lnTo>
                <a:lnTo>
                  <a:pt x="114209" y="42214"/>
                </a:lnTo>
                <a:lnTo>
                  <a:pt x="104379" y="53201"/>
                </a:lnTo>
                <a:lnTo>
                  <a:pt x="114788" y="59851"/>
                </a:lnTo>
                <a:lnTo>
                  <a:pt x="101198" y="64188"/>
                </a:lnTo>
                <a:lnTo>
                  <a:pt x="105246" y="74886"/>
                </a:lnTo>
                <a:lnTo>
                  <a:pt x="93102" y="73730"/>
                </a:lnTo>
                <a:lnTo>
                  <a:pt x="97150" y="85006"/>
                </a:lnTo>
                <a:lnTo>
                  <a:pt x="88187" y="81537"/>
                </a:lnTo>
                <a:lnTo>
                  <a:pt x="87319" y="95994"/>
                </a:lnTo>
                <a:lnTo>
                  <a:pt x="76043" y="91078"/>
                </a:lnTo>
                <a:lnTo>
                  <a:pt x="71417" y="101776"/>
                </a:lnTo>
                <a:lnTo>
                  <a:pt x="64478" y="93970"/>
                </a:lnTo>
                <a:lnTo>
                  <a:pt x="58984" y="106692"/>
                </a:lnTo>
                <a:lnTo>
                  <a:pt x="52334" y="88187"/>
                </a:lnTo>
                <a:lnTo>
                  <a:pt x="45105" y="100620"/>
                </a:lnTo>
                <a:lnTo>
                  <a:pt x="41636" y="86741"/>
                </a:lnTo>
                <a:lnTo>
                  <a:pt x="29492" y="102355"/>
                </a:lnTo>
                <a:lnTo>
                  <a:pt x="29781" y="83271"/>
                </a:lnTo>
                <a:lnTo>
                  <a:pt x="20239" y="87319"/>
                </a:lnTo>
                <a:lnTo>
                  <a:pt x="21107" y="76332"/>
                </a:lnTo>
                <a:lnTo>
                  <a:pt x="4915" y="79224"/>
                </a:lnTo>
                <a:lnTo>
                  <a:pt x="16191" y="66212"/>
                </a:lnTo>
                <a:lnTo>
                  <a:pt x="7806" y="62164"/>
                </a:lnTo>
                <a:lnTo>
                  <a:pt x="14167" y="56960"/>
                </a:lnTo>
                <a:lnTo>
                  <a:pt x="0" y="47997"/>
                </a:lnTo>
                <a:lnTo>
                  <a:pt x="18215" y="43081"/>
                </a:lnTo>
                <a:lnTo>
                  <a:pt x="9252" y="31516"/>
                </a:lnTo>
                <a:lnTo>
                  <a:pt x="26022" y="33540"/>
                </a:lnTo>
                <a:lnTo>
                  <a:pt x="16191" y="18504"/>
                </a:lnTo>
                <a:lnTo>
                  <a:pt x="31516" y="23420"/>
                </a:lnTo>
                <a:lnTo>
                  <a:pt x="32094" y="11854"/>
                </a:lnTo>
                <a:close/>
              </a:path>
            </a:pathLst>
          </a:custGeom>
          <a:solidFill>
            <a:srgbClr val="001936">
              <a:alpha val="21920"/>
            </a:srgbClr>
          </a:solidFill>
          <a:ln>
            <a:noFill/>
          </a:ln>
        </p:spPr>
      </p:sp>
      <p:sp>
        <p:nvSpPr>
          <p:cNvPr id="24" name="Google Shape;24;p4"/>
          <p:cNvSpPr/>
          <p:nvPr/>
        </p:nvSpPr>
        <p:spPr>
          <a:xfrm>
            <a:off x="1763750" y="-114625"/>
            <a:ext cx="5616577" cy="5220440"/>
          </a:xfrm>
          <a:custGeom>
            <a:rect b="b" l="l" r="r" t="t"/>
            <a:pathLst>
              <a:path extrusionOk="0" h="106692" w="114788">
                <a:moveTo>
                  <a:pt x="40479" y="15324"/>
                </a:moveTo>
                <a:lnTo>
                  <a:pt x="41346" y="3758"/>
                </a:lnTo>
                <a:lnTo>
                  <a:pt x="52623" y="13878"/>
                </a:lnTo>
                <a:lnTo>
                  <a:pt x="56382" y="0"/>
                </a:lnTo>
                <a:lnTo>
                  <a:pt x="63610" y="14746"/>
                </a:lnTo>
                <a:lnTo>
                  <a:pt x="70549" y="2024"/>
                </a:lnTo>
                <a:lnTo>
                  <a:pt x="75754" y="17926"/>
                </a:lnTo>
                <a:lnTo>
                  <a:pt x="85006" y="6939"/>
                </a:lnTo>
                <a:lnTo>
                  <a:pt x="85006" y="23131"/>
                </a:lnTo>
                <a:lnTo>
                  <a:pt x="100620" y="13589"/>
                </a:lnTo>
                <a:lnTo>
                  <a:pt x="96861" y="31516"/>
                </a:lnTo>
                <a:lnTo>
                  <a:pt x="111896" y="26889"/>
                </a:lnTo>
                <a:lnTo>
                  <a:pt x="100909" y="41057"/>
                </a:lnTo>
                <a:lnTo>
                  <a:pt x="114209" y="42214"/>
                </a:lnTo>
                <a:lnTo>
                  <a:pt x="104379" y="53201"/>
                </a:lnTo>
                <a:lnTo>
                  <a:pt x="114788" y="59851"/>
                </a:lnTo>
                <a:lnTo>
                  <a:pt x="101198" y="64188"/>
                </a:lnTo>
                <a:lnTo>
                  <a:pt x="105246" y="74886"/>
                </a:lnTo>
                <a:lnTo>
                  <a:pt x="93102" y="73730"/>
                </a:lnTo>
                <a:lnTo>
                  <a:pt x="97150" y="85006"/>
                </a:lnTo>
                <a:lnTo>
                  <a:pt x="88187" y="81537"/>
                </a:lnTo>
                <a:lnTo>
                  <a:pt x="87319" y="95994"/>
                </a:lnTo>
                <a:lnTo>
                  <a:pt x="76043" y="91078"/>
                </a:lnTo>
                <a:lnTo>
                  <a:pt x="71417" y="101776"/>
                </a:lnTo>
                <a:lnTo>
                  <a:pt x="64478" y="93970"/>
                </a:lnTo>
                <a:lnTo>
                  <a:pt x="58984" y="106692"/>
                </a:lnTo>
                <a:lnTo>
                  <a:pt x="52334" y="88187"/>
                </a:lnTo>
                <a:lnTo>
                  <a:pt x="45105" y="100620"/>
                </a:lnTo>
                <a:lnTo>
                  <a:pt x="41636" y="86741"/>
                </a:lnTo>
                <a:lnTo>
                  <a:pt x="29492" y="102355"/>
                </a:lnTo>
                <a:lnTo>
                  <a:pt x="29781" y="83271"/>
                </a:lnTo>
                <a:lnTo>
                  <a:pt x="20239" y="87319"/>
                </a:lnTo>
                <a:lnTo>
                  <a:pt x="21107" y="76332"/>
                </a:lnTo>
                <a:lnTo>
                  <a:pt x="4915" y="79224"/>
                </a:lnTo>
                <a:lnTo>
                  <a:pt x="16191" y="66212"/>
                </a:lnTo>
                <a:lnTo>
                  <a:pt x="7806" y="62164"/>
                </a:lnTo>
                <a:lnTo>
                  <a:pt x="14167" y="56960"/>
                </a:lnTo>
                <a:lnTo>
                  <a:pt x="0" y="47997"/>
                </a:lnTo>
                <a:lnTo>
                  <a:pt x="18215" y="43081"/>
                </a:lnTo>
                <a:lnTo>
                  <a:pt x="9252" y="31516"/>
                </a:lnTo>
                <a:lnTo>
                  <a:pt x="26022" y="33540"/>
                </a:lnTo>
                <a:lnTo>
                  <a:pt x="16191" y="18504"/>
                </a:lnTo>
                <a:lnTo>
                  <a:pt x="31516" y="23420"/>
                </a:lnTo>
                <a:lnTo>
                  <a:pt x="32094" y="11854"/>
                </a:lnTo>
                <a:close/>
              </a:path>
            </a:pathLst>
          </a:custGeom>
          <a:solidFill>
            <a:srgbClr val="FFFFFF"/>
          </a:solidFill>
          <a:ln cap="flat" cmpd="sng" w="76200">
            <a:solidFill>
              <a:srgbClr val="000000"/>
            </a:solidFill>
            <a:prstDash val="solid"/>
            <a:miter lim="8000"/>
            <a:headEnd len="med" w="med" type="none"/>
            <a:tailEnd len="med" w="med" type="none"/>
          </a:ln>
        </p:spPr>
      </p:sp>
      <p:sp>
        <p:nvSpPr>
          <p:cNvPr id="25" name="Google Shape;25;p4"/>
          <p:cNvSpPr txBox="1"/>
          <p:nvPr>
            <p:ph idx="1" type="body"/>
          </p:nvPr>
        </p:nvSpPr>
        <p:spPr>
          <a:xfrm>
            <a:off x="2905800" y="2161800"/>
            <a:ext cx="3332400" cy="819900"/>
          </a:xfrm>
          <a:prstGeom prst="rect">
            <a:avLst/>
          </a:prstGeom>
        </p:spPr>
        <p:txBody>
          <a:bodyPr anchorCtr="0" anchor="ctr" bIns="91425" lIns="91425" spcFirstLastPara="1" rIns="91425" wrap="square" tIns="91425">
            <a:noAutofit/>
          </a:bodyPr>
          <a:lstStyle>
            <a:lvl1pPr indent="-381000" lvl="0" marL="457200" rtl="0" algn="ctr">
              <a:spcBef>
                <a:spcPts val="600"/>
              </a:spcBef>
              <a:spcAft>
                <a:spcPts val="0"/>
              </a:spcAft>
              <a:buClr>
                <a:srgbClr val="000000"/>
              </a:buClr>
              <a:buSzPts val="2400"/>
              <a:buFont typeface="Bangers"/>
              <a:buChar char="×"/>
              <a:defRPr sz="2400">
                <a:solidFill>
                  <a:srgbClr val="000000"/>
                </a:solidFill>
                <a:latin typeface="Bangers"/>
                <a:ea typeface="Bangers"/>
                <a:cs typeface="Bangers"/>
                <a:sym typeface="Bangers"/>
              </a:defRPr>
            </a:lvl1pPr>
            <a:lvl2pPr indent="-381000" lvl="1" marL="914400" rtl="0" algn="ctr">
              <a:spcBef>
                <a:spcPts val="0"/>
              </a:spcBef>
              <a:spcAft>
                <a:spcPts val="0"/>
              </a:spcAft>
              <a:buClr>
                <a:srgbClr val="000000"/>
              </a:buClr>
              <a:buSzPts val="2400"/>
              <a:buFont typeface="Bangers"/>
              <a:buChar char="×"/>
              <a:defRPr>
                <a:solidFill>
                  <a:srgbClr val="000000"/>
                </a:solidFill>
                <a:latin typeface="Bangers"/>
                <a:ea typeface="Bangers"/>
                <a:cs typeface="Bangers"/>
                <a:sym typeface="Bangers"/>
              </a:defRPr>
            </a:lvl2pPr>
            <a:lvl3pPr indent="-381000" lvl="2" marL="1371600" rtl="0" algn="ctr">
              <a:spcBef>
                <a:spcPts val="0"/>
              </a:spcBef>
              <a:spcAft>
                <a:spcPts val="0"/>
              </a:spcAft>
              <a:buClr>
                <a:srgbClr val="000000"/>
              </a:buClr>
              <a:buSzPts val="2400"/>
              <a:buFont typeface="Bangers"/>
              <a:buChar char="×"/>
              <a:defRPr>
                <a:solidFill>
                  <a:srgbClr val="000000"/>
                </a:solidFill>
                <a:latin typeface="Bangers"/>
                <a:ea typeface="Bangers"/>
                <a:cs typeface="Bangers"/>
                <a:sym typeface="Bangers"/>
              </a:defRPr>
            </a:lvl3pPr>
            <a:lvl4pPr indent="-381000" lvl="3" marL="1828800" rtl="0" algn="ctr">
              <a:spcBef>
                <a:spcPts val="0"/>
              </a:spcBef>
              <a:spcAft>
                <a:spcPts val="0"/>
              </a:spcAft>
              <a:buClr>
                <a:srgbClr val="000000"/>
              </a:buClr>
              <a:buSzPts val="2400"/>
              <a:buFont typeface="Bangers"/>
              <a:buChar char="×"/>
              <a:defRPr sz="2400">
                <a:solidFill>
                  <a:srgbClr val="000000"/>
                </a:solidFill>
                <a:latin typeface="Bangers"/>
                <a:ea typeface="Bangers"/>
                <a:cs typeface="Bangers"/>
                <a:sym typeface="Bangers"/>
              </a:defRPr>
            </a:lvl4pPr>
            <a:lvl5pPr indent="-381000" lvl="4" marL="2286000" rtl="0" algn="ctr">
              <a:spcBef>
                <a:spcPts val="0"/>
              </a:spcBef>
              <a:spcAft>
                <a:spcPts val="0"/>
              </a:spcAft>
              <a:buClr>
                <a:srgbClr val="000000"/>
              </a:buClr>
              <a:buSzPts val="2400"/>
              <a:buFont typeface="Bangers"/>
              <a:buChar char="×"/>
              <a:defRPr sz="2400">
                <a:solidFill>
                  <a:srgbClr val="000000"/>
                </a:solidFill>
                <a:latin typeface="Bangers"/>
                <a:ea typeface="Bangers"/>
                <a:cs typeface="Bangers"/>
                <a:sym typeface="Bangers"/>
              </a:defRPr>
            </a:lvl5pPr>
            <a:lvl6pPr indent="-381000" lvl="5" marL="2743200" rtl="0" algn="ctr">
              <a:spcBef>
                <a:spcPts val="0"/>
              </a:spcBef>
              <a:spcAft>
                <a:spcPts val="0"/>
              </a:spcAft>
              <a:buClr>
                <a:srgbClr val="000000"/>
              </a:buClr>
              <a:buSzPts val="2400"/>
              <a:buFont typeface="Bangers"/>
              <a:buChar char="×"/>
              <a:defRPr sz="2400">
                <a:solidFill>
                  <a:srgbClr val="000000"/>
                </a:solidFill>
                <a:latin typeface="Bangers"/>
                <a:ea typeface="Bangers"/>
                <a:cs typeface="Bangers"/>
                <a:sym typeface="Bangers"/>
              </a:defRPr>
            </a:lvl6pPr>
            <a:lvl7pPr indent="-381000" lvl="6" marL="3200400" rtl="0" algn="ctr">
              <a:spcBef>
                <a:spcPts val="0"/>
              </a:spcBef>
              <a:spcAft>
                <a:spcPts val="0"/>
              </a:spcAft>
              <a:buClr>
                <a:srgbClr val="000000"/>
              </a:buClr>
              <a:buSzPts val="2400"/>
              <a:buFont typeface="Bangers"/>
              <a:buChar char="×"/>
              <a:defRPr sz="2400">
                <a:solidFill>
                  <a:srgbClr val="000000"/>
                </a:solidFill>
                <a:latin typeface="Bangers"/>
                <a:ea typeface="Bangers"/>
                <a:cs typeface="Bangers"/>
                <a:sym typeface="Bangers"/>
              </a:defRPr>
            </a:lvl7pPr>
            <a:lvl8pPr indent="-381000" lvl="7" marL="3657600" rtl="0" algn="ctr">
              <a:spcBef>
                <a:spcPts val="0"/>
              </a:spcBef>
              <a:spcAft>
                <a:spcPts val="0"/>
              </a:spcAft>
              <a:buClr>
                <a:srgbClr val="000000"/>
              </a:buClr>
              <a:buSzPts val="2400"/>
              <a:buFont typeface="Bangers"/>
              <a:buChar char="×"/>
              <a:defRPr sz="2400">
                <a:solidFill>
                  <a:srgbClr val="000000"/>
                </a:solidFill>
                <a:latin typeface="Bangers"/>
                <a:ea typeface="Bangers"/>
                <a:cs typeface="Bangers"/>
                <a:sym typeface="Bangers"/>
              </a:defRPr>
            </a:lvl8pPr>
            <a:lvl9pPr indent="-381000" lvl="8" marL="4114800" algn="ctr">
              <a:spcBef>
                <a:spcPts val="0"/>
              </a:spcBef>
              <a:spcAft>
                <a:spcPts val="0"/>
              </a:spcAft>
              <a:buClr>
                <a:srgbClr val="000000"/>
              </a:buClr>
              <a:buSzPts val="2400"/>
              <a:buFont typeface="Bangers"/>
              <a:buChar char="×"/>
              <a:defRPr sz="2400">
                <a:solidFill>
                  <a:srgbClr val="000000"/>
                </a:solidFill>
                <a:latin typeface="Bangers"/>
                <a:ea typeface="Bangers"/>
                <a:cs typeface="Bangers"/>
                <a:sym typeface="Bangers"/>
              </a:defRPr>
            </a:lvl9pPr>
          </a:lstStyle>
          <a:p/>
        </p:txBody>
      </p:sp>
      <p:sp>
        <p:nvSpPr>
          <p:cNvPr id="26" name="Google Shape;26;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ngers"/>
                <a:ea typeface="Bangers"/>
                <a:cs typeface="Bangers"/>
                <a:sym typeface="Bangers"/>
              </a:defRPr>
            </a:lvl1pPr>
            <a:lvl2pPr lvl="1">
              <a:buNone/>
              <a:defRPr>
                <a:latin typeface="Bangers"/>
                <a:ea typeface="Bangers"/>
                <a:cs typeface="Bangers"/>
                <a:sym typeface="Bangers"/>
              </a:defRPr>
            </a:lvl2pPr>
            <a:lvl3pPr lvl="2">
              <a:buNone/>
              <a:defRPr>
                <a:latin typeface="Bangers"/>
                <a:ea typeface="Bangers"/>
                <a:cs typeface="Bangers"/>
                <a:sym typeface="Bangers"/>
              </a:defRPr>
            </a:lvl3pPr>
            <a:lvl4pPr lvl="3">
              <a:buNone/>
              <a:defRPr>
                <a:latin typeface="Bangers"/>
                <a:ea typeface="Bangers"/>
                <a:cs typeface="Bangers"/>
                <a:sym typeface="Bangers"/>
              </a:defRPr>
            </a:lvl4pPr>
            <a:lvl5pPr lvl="4">
              <a:buNone/>
              <a:defRPr>
                <a:latin typeface="Bangers"/>
                <a:ea typeface="Bangers"/>
                <a:cs typeface="Bangers"/>
                <a:sym typeface="Bangers"/>
              </a:defRPr>
            </a:lvl5pPr>
            <a:lvl6pPr lvl="5">
              <a:buNone/>
              <a:defRPr>
                <a:latin typeface="Bangers"/>
                <a:ea typeface="Bangers"/>
                <a:cs typeface="Bangers"/>
                <a:sym typeface="Bangers"/>
              </a:defRPr>
            </a:lvl6pPr>
            <a:lvl7pPr lvl="6">
              <a:buNone/>
              <a:defRPr>
                <a:latin typeface="Bangers"/>
                <a:ea typeface="Bangers"/>
                <a:cs typeface="Bangers"/>
                <a:sym typeface="Bangers"/>
              </a:defRPr>
            </a:lvl7pPr>
            <a:lvl8pPr lvl="7">
              <a:buNone/>
              <a:defRPr>
                <a:latin typeface="Bangers"/>
                <a:ea typeface="Bangers"/>
                <a:cs typeface="Bangers"/>
                <a:sym typeface="Bangers"/>
              </a:defRPr>
            </a:lvl8pPr>
            <a:lvl9pPr lvl="8">
              <a:buNone/>
              <a:defRPr>
                <a:latin typeface="Bangers"/>
                <a:ea typeface="Bangers"/>
                <a:cs typeface="Bangers"/>
                <a:sym typeface="Banger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bg>
      <p:bgPr>
        <a:solidFill>
          <a:schemeClr val="accent3"/>
        </a:solidFill>
      </p:bgPr>
    </p:bg>
    <p:spTree>
      <p:nvGrpSpPr>
        <p:cNvPr id="27" name="Shape 27"/>
        <p:cNvGrpSpPr/>
        <p:nvPr/>
      </p:nvGrpSpPr>
      <p:grpSpPr>
        <a:xfrm>
          <a:off x="0" y="0"/>
          <a:ext cx="0" cy="0"/>
          <a:chOff x="0" y="0"/>
          <a:chExt cx="0" cy="0"/>
        </a:xfrm>
      </p:grpSpPr>
      <p:pic>
        <p:nvPicPr>
          <p:cNvPr descr="comic-01.png" id="28" name="Google Shape;28;p5"/>
          <p:cNvPicPr preferRelativeResize="0"/>
          <p:nvPr/>
        </p:nvPicPr>
        <p:blipFill>
          <a:blip r:embed="rId2">
            <a:alphaModFix amt="20000"/>
          </a:blip>
          <a:stretch>
            <a:fillRect/>
          </a:stretch>
        </p:blipFill>
        <p:spPr>
          <a:xfrm>
            <a:off x="0" y="0"/>
            <a:ext cx="9144000" cy="5143500"/>
          </a:xfrm>
          <a:prstGeom prst="rect">
            <a:avLst/>
          </a:prstGeom>
          <a:noFill/>
          <a:ln>
            <a:noFill/>
          </a:ln>
        </p:spPr>
      </p:pic>
      <p:sp>
        <p:nvSpPr>
          <p:cNvPr id="29" name="Google Shape;29;p5"/>
          <p:cNvSpPr/>
          <p:nvPr/>
        </p:nvSpPr>
        <p:spPr>
          <a:xfrm>
            <a:off x="734600" y="763500"/>
            <a:ext cx="7879000" cy="4185275"/>
          </a:xfrm>
          <a:custGeom>
            <a:rect b="b" l="l" r="r" t="t"/>
            <a:pathLst>
              <a:path extrusionOk="0" h="167411" w="315160">
                <a:moveTo>
                  <a:pt x="0" y="0"/>
                </a:moveTo>
                <a:lnTo>
                  <a:pt x="315160" y="10409"/>
                </a:lnTo>
                <a:lnTo>
                  <a:pt x="310823" y="159315"/>
                </a:lnTo>
                <a:lnTo>
                  <a:pt x="9252" y="167411"/>
                </a:lnTo>
                <a:close/>
              </a:path>
            </a:pathLst>
          </a:custGeom>
          <a:solidFill>
            <a:srgbClr val="001936">
              <a:alpha val="21920"/>
            </a:srgbClr>
          </a:solidFill>
          <a:ln>
            <a:noFill/>
          </a:ln>
        </p:spPr>
      </p:sp>
      <p:sp>
        <p:nvSpPr>
          <p:cNvPr id="30" name="Google Shape;30;p5"/>
          <p:cNvSpPr/>
          <p:nvPr/>
        </p:nvSpPr>
        <p:spPr>
          <a:xfrm>
            <a:off x="506000" y="534900"/>
            <a:ext cx="7879000" cy="4185275"/>
          </a:xfrm>
          <a:custGeom>
            <a:rect b="b" l="l" r="r" t="t"/>
            <a:pathLst>
              <a:path extrusionOk="0" h="167411" w="315160">
                <a:moveTo>
                  <a:pt x="0" y="0"/>
                </a:moveTo>
                <a:lnTo>
                  <a:pt x="315160" y="10409"/>
                </a:lnTo>
                <a:lnTo>
                  <a:pt x="310823" y="159315"/>
                </a:lnTo>
                <a:lnTo>
                  <a:pt x="9252" y="167411"/>
                </a:lnTo>
                <a:close/>
              </a:path>
            </a:pathLst>
          </a:custGeom>
          <a:solidFill>
            <a:srgbClr val="FFFFFF"/>
          </a:solidFill>
          <a:ln cap="flat" cmpd="sng" w="76200">
            <a:solidFill>
              <a:srgbClr val="000000"/>
            </a:solidFill>
            <a:prstDash val="solid"/>
            <a:miter lim="8000"/>
            <a:headEnd len="med" w="med" type="none"/>
            <a:tailEnd len="med" w="med" type="none"/>
          </a:ln>
        </p:spPr>
      </p:sp>
      <p:sp>
        <p:nvSpPr>
          <p:cNvPr id="31" name="Google Shape;31;p5"/>
          <p:cNvSpPr txBox="1"/>
          <p:nvPr>
            <p:ph type="title"/>
          </p:nvPr>
        </p:nvSpPr>
        <p:spPr>
          <a:xfrm rot="161729">
            <a:off x="976261" y="876906"/>
            <a:ext cx="7029878" cy="760139"/>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5"/>
          <p:cNvSpPr txBox="1"/>
          <p:nvPr>
            <p:ph idx="1" type="body"/>
          </p:nvPr>
        </p:nvSpPr>
        <p:spPr>
          <a:xfrm>
            <a:off x="1052050" y="1545942"/>
            <a:ext cx="7710900" cy="33036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33" name="Google Shape;33;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bg>
      <p:bgPr>
        <a:solidFill>
          <a:srgbClr val="249651"/>
        </a:solidFill>
      </p:bgPr>
    </p:bg>
    <p:spTree>
      <p:nvGrpSpPr>
        <p:cNvPr id="34" name="Shape 34"/>
        <p:cNvGrpSpPr/>
        <p:nvPr/>
      </p:nvGrpSpPr>
      <p:grpSpPr>
        <a:xfrm>
          <a:off x="0" y="0"/>
          <a:ext cx="0" cy="0"/>
          <a:chOff x="0" y="0"/>
          <a:chExt cx="0" cy="0"/>
        </a:xfrm>
      </p:grpSpPr>
      <p:pic>
        <p:nvPicPr>
          <p:cNvPr descr="comic-01.png" id="35" name="Google Shape;35;p6"/>
          <p:cNvPicPr preferRelativeResize="0"/>
          <p:nvPr/>
        </p:nvPicPr>
        <p:blipFill>
          <a:blip r:embed="rId2">
            <a:alphaModFix amt="20000"/>
          </a:blip>
          <a:stretch>
            <a:fillRect/>
          </a:stretch>
        </p:blipFill>
        <p:spPr>
          <a:xfrm>
            <a:off x="0" y="0"/>
            <a:ext cx="9144000" cy="5143500"/>
          </a:xfrm>
          <a:prstGeom prst="rect">
            <a:avLst/>
          </a:prstGeom>
          <a:noFill/>
          <a:ln>
            <a:noFill/>
          </a:ln>
        </p:spPr>
      </p:pic>
      <p:sp>
        <p:nvSpPr>
          <p:cNvPr id="36" name="Google Shape;36;p6"/>
          <p:cNvSpPr/>
          <p:nvPr/>
        </p:nvSpPr>
        <p:spPr>
          <a:xfrm>
            <a:off x="734600" y="763500"/>
            <a:ext cx="7879000" cy="4185275"/>
          </a:xfrm>
          <a:custGeom>
            <a:rect b="b" l="l" r="r" t="t"/>
            <a:pathLst>
              <a:path extrusionOk="0" h="167411" w="315160">
                <a:moveTo>
                  <a:pt x="0" y="0"/>
                </a:moveTo>
                <a:lnTo>
                  <a:pt x="315160" y="10409"/>
                </a:lnTo>
                <a:lnTo>
                  <a:pt x="310823" y="159315"/>
                </a:lnTo>
                <a:lnTo>
                  <a:pt x="9252" y="167411"/>
                </a:lnTo>
                <a:close/>
              </a:path>
            </a:pathLst>
          </a:custGeom>
          <a:solidFill>
            <a:srgbClr val="001936">
              <a:alpha val="21920"/>
            </a:srgbClr>
          </a:solidFill>
          <a:ln>
            <a:noFill/>
          </a:ln>
        </p:spPr>
      </p:sp>
      <p:sp>
        <p:nvSpPr>
          <p:cNvPr id="37" name="Google Shape;37;p6"/>
          <p:cNvSpPr/>
          <p:nvPr/>
        </p:nvSpPr>
        <p:spPr>
          <a:xfrm>
            <a:off x="506000" y="534900"/>
            <a:ext cx="7879000" cy="4185275"/>
          </a:xfrm>
          <a:custGeom>
            <a:rect b="b" l="l" r="r" t="t"/>
            <a:pathLst>
              <a:path extrusionOk="0" h="167411" w="315160">
                <a:moveTo>
                  <a:pt x="0" y="0"/>
                </a:moveTo>
                <a:lnTo>
                  <a:pt x="315160" y="10409"/>
                </a:lnTo>
                <a:lnTo>
                  <a:pt x="310823" y="159315"/>
                </a:lnTo>
                <a:lnTo>
                  <a:pt x="9252" y="167411"/>
                </a:lnTo>
                <a:close/>
              </a:path>
            </a:pathLst>
          </a:custGeom>
          <a:solidFill>
            <a:srgbClr val="FFFFFF"/>
          </a:solidFill>
          <a:ln cap="flat" cmpd="sng" w="76200">
            <a:solidFill>
              <a:srgbClr val="000000"/>
            </a:solidFill>
            <a:prstDash val="solid"/>
            <a:miter lim="8000"/>
            <a:headEnd len="med" w="med" type="none"/>
            <a:tailEnd len="med" w="med" type="none"/>
          </a:ln>
        </p:spPr>
      </p:sp>
      <p:sp>
        <p:nvSpPr>
          <p:cNvPr id="38" name="Google Shape;38;p6"/>
          <p:cNvSpPr txBox="1"/>
          <p:nvPr>
            <p:ph type="title"/>
          </p:nvPr>
        </p:nvSpPr>
        <p:spPr>
          <a:xfrm rot="161729">
            <a:off x="976261" y="876906"/>
            <a:ext cx="7029878" cy="760139"/>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9" name="Google Shape;39;p6"/>
          <p:cNvSpPr txBox="1"/>
          <p:nvPr>
            <p:ph idx="1" type="body"/>
          </p:nvPr>
        </p:nvSpPr>
        <p:spPr>
          <a:xfrm>
            <a:off x="1073625" y="1550125"/>
            <a:ext cx="3396300" cy="2666100"/>
          </a:xfrm>
          <a:prstGeom prst="rect">
            <a:avLst/>
          </a:prstGeom>
        </p:spPr>
        <p:txBody>
          <a:bodyPr anchorCtr="0" anchor="t" bIns="91425" lIns="91425" spcFirstLastPara="1" rIns="91425" wrap="square" tIns="91425">
            <a:noAutofit/>
          </a:bodyPr>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40" name="Google Shape;40;p6"/>
          <p:cNvSpPr txBox="1"/>
          <p:nvPr>
            <p:ph idx="2" type="body"/>
          </p:nvPr>
        </p:nvSpPr>
        <p:spPr>
          <a:xfrm>
            <a:off x="4674251" y="1550125"/>
            <a:ext cx="3396300" cy="2666100"/>
          </a:xfrm>
          <a:prstGeom prst="rect">
            <a:avLst/>
          </a:prstGeom>
        </p:spPr>
        <p:txBody>
          <a:bodyPr anchorCtr="0" anchor="t" bIns="91425" lIns="91425" spcFirstLastPara="1" rIns="91425" wrap="square" tIns="91425">
            <a:noAutofit/>
          </a:bodyPr>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41" name="Google Shape;41;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bg>
      <p:bgPr>
        <a:solidFill>
          <a:schemeClr val="accent5"/>
        </a:solidFill>
      </p:bgPr>
    </p:bg>
    <p:spTree>
      <p:nvGrpSpPr>
        <p:cNvPr id="42" name="Shape 42"/>
        <p:cNvGrpSpPr/>
        <p:nvPr/>
      </p:nvGrpSpPr>
      <p:grpSpPr>
        <a:xfrm>
          <a:off x="0" y="0"/>
          <a:ext cx="0" cy="0"/>
          <a:chOff x="0" y="0"/>
          <a:chExt cx="0" cy="0"/>
        </a:xfrm>
      </p:grpSpPr>
      <p:pic>
        <p:nvPicPr>
          <p:cNvPr descr="comic-01.png" id="43" name="Google Shape;43;p7"/>
          <p:cNvPicPr preferRelativeResize="0"/>
          <p:nvPr/>
        </p:nvPicPr>
        <p:blipFill>
          <a:blip r:embed="rId2">
            <a:alphaModFix amt="20000"/>
          </a:blip>
          <a:stretch>
            <a:fillRect/>
          </a:stretch>
        </p:blipFill>
        <p:spPr>
          <a:xfrm>
            <a:off x="0" y="0"/>
            <a:ext cx="9144000" cy="5143500"/>
          </a:xfrm>
          <a:prstGeom prst="rect">
            <a:avLst/>
          </a:prstGeom>
          <a:noFill/>
          <a:ln>
            <a:noFill/>
          </a:ln>
        </p:spPr>
      </p:pic>
      <p:sp>
        <p:nvSpPr>
          <p:cNvPr id="44" name="Google Shape;44;p7"/>
          <p:cNvSpPr/>
          <p:nvPr/>
        </p:nvSpPr>
        <p:spPr>
          <a:xfrm>
            <a:off x="734600" y="763500"/>
            <a:ext cx="7879000" cy="4185275"/>
          </a:xfrm>
          <a:custGeom>
            <a:rect b="b" l="l" r="r" t="t"/>
            <a:pathLst>
              <a:path extrusionOk="0" h="167411" w="315160">
                <a:moveTo>
                  <a:pt x="0" y="0"/>
                </a:moveTo>
                <a:lnTo>
                  <a:pt x="315160" y="10409"/>
                </a:lnTo>
                <a:lnTo>
                  <a:pt x="310823" y="159315"/>
                </a:lnTo>
                <a:lnTo>
                  <a:pt x="9252" y="167411"/>
                </a:lnTo>
                <a:close/>
              </a:path>
            </a:pathLst>
          </a:custGeom>
          <a:solidFill>
            <a:srgbClr val="001936">
              <a:alpha val="21920"/>
            </a:srgbClr>
          </a:solidFill>
          <a:ln>
            <a:noFill/>
          </a:ln>
        </p:spPr>
      </p:sp>
      <p:sp>
        <p:nvSpPr>
          <p:cNvPr id="45" name="Google Shape;45;p7"/>
          <p:cNvSpPr/>
          <p:nvPr/>
        </p:nvSpPr>
        <p:spPr>
          <a:xfrm>
            <a:off x="506000" y="534900"/>
            <a:ext cx="7879000" cy="4185275"/>
          </a:xfrm>
          <a:custGeom>
            <a:rect b="b" l="l" r="r" t="t"/>
            <a:pathLst>
              <a:path extrusionOk="0" h="167411" w="315160">
                <a:moveTo>
                  <a:pt x="0" y="0"/>
                </a:moveTo>
                <a:lnTo>
                  <a:pt x="315160" y="10409"/>
                </a:lnTo>
                <a:lnTo>
                  <a:pt x="310823" y="159315"/>
                </a:lnTo>
                <a:lnTo>
                  <a:pt x="9252" y="167411"/>
                </a:lnTo>
                <a:close/>
              </a:path>
            </a:pathLst>
          </a:custGeom>
          <a:solidFill>
            <a:srgbClr val="FFFFFF"/>
          </a:solidFill>
          <a:ln cap="flat" cmpd="sng" w="76200">
            <a:solidFill>
              <a:srgbClr val="000000"/>
            </a:solidFill>
            <a:prstDash val="solid"/>
            <a:miter lim="8000"/>
            <a:headEnd len="med" w="med" type="none"/>
            <a:tailEnd len="med" w="med" type="none"/>
          </a:ln>
        </p:spPr>
      </p:sp>
      <p:sp>
        <p:nvSpPr>
          <p:cNvPr id="46" name="Google Shape;46;p7"/>
          <p:cNvSpPr txBox="1"/>
          <p:nvPr>
            <p:ph type="title"/>
          </p:nvPr>
        </p:nvSpPr>
        <p:spPr>
          <a:xfrm rot="161729">
            <a:off x="976261" y="876906"/>
            <a:ext cx="7029878" cy="760139"/>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7" name="Google Shape;47;p7"/>
          <p:cNvSpPr txBox="1"/>
          <p:nvPr>
            <p:ph idx="1" type="body"/>
          </p:nvPr>
        </p:nvSpPr>
        <p:spPr>
          <a:xfrm>
            <a:off x="902950" y="1556175"/>
            <a:ext cx="2295300" cy="2822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48" name="Google Shape;48;p7"/>
          <p:cNvSpPr txBox="1"/>
          <p:nvPr>
            <p:ph idx="2" type="body"/>
          </p:nvPr>
        </p:nvSpPr>
        <p:spPr>
          <a:xfrm>
            <a:off x="3315993" y="1556175"/>
            <a:ext cx="2295300" cy="2822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49" name="Google Shape;49;p7"/>
          <p:cNvSpPr txBox="1"/>
          <p:nvPr>
            <p:ph idx="3" type="body"/>
          </p:nvPr>
        </p:nvSpPr>
        <p:spPr>
          <a:xfrm>
            <a:off x="5729035" y="1556175"/>
            <a:ext cx="2295300" cy="2822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0" name="Google Shape;50;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accent6"/>
        </a:solidFill>
      </p:bgPr>
    </p:bg>
    <p:spTree>
      <p:nvGrpSpPr>
        <p:cNvPr id="51" name="Shape 51"/>
        <p:cNvGrpSpPr/>
        <p:nvPr/>
      </p:nvGrpSpPr>
      <p:grpSpPr>
        <a:xfrm>
          <a:off x="0" y="0"/>
          <a:ext cx="0" cy="0"/>
          <a:chOff x="0" y="0"/>
          <a:chExt cx="0" cy="0"/>
        </a:xfrm>
      </p:grpSpPr>
      <p:pic>
        <p:nvPicPr>
          <p:cNvPr descr="comic-01.png" id="52" name="Google Shape;52;p8"/>
          <p:cNvPicPr preferRelativeResize="0"/>
          <p:nvPr/>
        </p:nvPicPr>
        <p:blipFill>
          <a:blip r:embed="rId2">
            <a:alphaModFix amt="20000"/>
          </a:blip>
          <a:stretch>
            <a:fillRect/>
          </a:stretch>
        </p:blipFill>
        <p:spPr>
          <a:xfrm>
            <a:off x="0" y="0"/>
            <a:ext cx="9144000" cy="5143500"/>
          </a:xfrm>
          <a:prstGeom prst="rect">
            <a:avLst/>
          </a:prstGeom>
          <a:noFill/>
          <a:ln>
            <a:noFill/>
          </a:ln>
        </p:spPr>
      </p:pic>
      <p:sp>
        <p:nvSpPr>
          <p:cNvPr id="53" name="Google Shape;53;p8"/>
          <p:cNvSpPr/>
          <p:nvPr/>
        </p:nvSpPr>
        <p:spPr>
          <a:xfrm>
            <a:off x="734600" y="763500"/>
            <a:ext cx="7879000" cy="4185275"/>
          </a:xfrm>
          <a:custGeom>
            <a:rect b="b" l="l" r="r" t="t"/>
            <a:pathLst>
              <a:path extrusionOk="0" h="167411" w="315160">
                <a:moveTo>
                  <a:pt x="0" y="0"/>
                </a:moveTo>
                <a:lnTo>
                  <a:pt x="315160" y="10409"/>
                </a:lnTo>
                <a:lnTo>
                  <a:pt x="310823" y="159315"/>
                </a:lnTo>
                <a:lnTo>
                  <a:pt x="9252" y="167411"/>
                </a:lnTo>
                <a:close/>
              </a:path>
            </a:pathLst>
          </a:custGeom>
          <a:solidFill>
            <a:srgbClr val="001936">
              <a:alpha val="21920"/>
            </a:srgbClr>
          </a:solidFill>
          <a:ln>
            <a:noFill/>
          </a:ln>
        </p:spPr>
      </p:sp>
      <p:sp>
        <p:nvSpPr>
          <p:cNvPr id="54" name="Google Shape;54;p8"/>
          <p:cNvSpPr/>
          <p:nvPr/>
        </p:nvSpPr>
        <p:spPr>
          <a:xfrm>
            <a:off x="506000" y="534900"/>
            <a:ext cx="7879000" cy="4185275"/>
          </a:xfrm>
          <a:custGeom>
            <a:rect b="b" l="l" r="r" t="t"/>
            <a:pathLst>
              <a:path extrusionOk="0" h="167411" w="315160">
                <a:moveTo>
                  <a:pt x="0" y="0"/>
                </a:moveTo>
                <a:lnTo>
                  <a:pt x="315160" y="10409"/>
                </a:lnTo>
                <a:lnTo>
                  <a:pt x="310823" y="159315"/>
                </a:lnTo>
                <a:lnTo>
                  <a:pt x="9252" y="167411"/>
                </a:lnTo>
                <a:close/>
              </a:path>
            </a:pathLst>
          </a:custGeom>
          <a:solidFill>
            <a:srgbClr val="FFFFFF"/>
          </a:solidFill>
          <a:ln cap="flat" cmpd="sng" w="76200">
            <a:solidFill>
              <a:srgbClr val="000000"/>
            </a:solidFill>
            <a:prstDash val="solid"/>
            <a:miter lim="8000"/>
            <a:headEnd len="med" w="med" type="none"/>
            <a:tailEnd len="med" w="med" type="none"/>
          </a:ln>
        </p:spPr>
      </p:sp>
      <p:sp>
        <p:nvSpPr>
          <p:cNvPr id="55" name="Google Shape;55;p8"/>
          <p:cNvSpPr txBox="1"/>
          <p:nvPr>
            <p:ph type="title"/>
          </p:nvPr>
        </p:nvSpPr>
        <p:spPr>
          <a:xfrm rot="161729">
            <a:off x="976261" y="876906"/>
            <a:ext cx="7029878" cy="760139"/>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6" name="Google Shape;56;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57" name="Shape 57"/>
        <p:cNvGrpSpPr/>
        <p:nvPr/>
      </p:nvGrpSpPr>
      <p:grpSpPr>
        <a:xfrm>
          <a:off x="0" y="0"/>
          <a:ext cx="0" cy="0"/>
          <a:chOff x="0" y="0"/>
          <a:chExt cx="0" cy="0"/>
        </a:xfrm>
      </p:grpSpPr>
      <p:pic>
        <p:nvPicPr>
          <p:cNvPr descr="comic-01.png" id="58" name="Google Shape;58;p9"/>
          <p:cNvPicPr preferRelativeResize="0"/>
          <p:nvPr/>
        </p:nvPicPr>
        <p:blipFill>
          <a:blip r:embed="rId2">
            <a:alphaModFix amt="20000"/>
          </a:blip>
          <a:stretch>
            <a:fillRect/>
          </a:stretch>
        </p:blipFill>
        <p:spPr>
          <a:xfrm>
            <a:off x="0" y="0"/>
            <a:ext cx="9144000" cy="5143500"/>
          </a:xfrm>
          <a:prstGeom prst="rect">
            <a:avLst/>
          </a:prstGeom>
          <a:noFill/>
          <a:ln>
            <a:noFill/>
          </a:ln>
        </p:spPr>
      </p:pic>
      <p:sp>
        <p:nvSpPr>
          <p:cNvPr id="59" name="Google Shape;59;p9"/>
          <p:cNvSpPr/>
          <p:nvPr/>
        </p:nvSpPr>
        <p:spPr>
          <a:xfrm>
            <a:off x="734600" y="763500"/>
            <a:ext cx="7879000" cy="4185275"/>
          </a:xfrm>
          <a:custGeom>
            <a:rect b="b" l="l" r="r" t="t"/>
            <a:pathLst>
              <a:path extrusionOk="0" h="167411" w="315160">
                <a:moveTo>
                  <a:pt x="0" y="0"/>
                </a:moveTo>
                <a:lnTo>
                  <a:pt x="315160" y="10409"/>
                </a:lnTo>
                <a:lnTo>
                  <a:pt x="310823" y="159315"/>
                </a:lnTo>
                <a:lnTo>
                  <a:pt x="9252" y="167411"/>
                </a:lnTo>
                <a:close/>
              </a:path>
            </a:pathLst>
          </a:custGeom>
          <a:solidFill>
            <a:srgbClr val="001936">
              <a:alpha val="21920"/>
            </a:srgbClr>
          </a:solidFill>
          <a:ln>
            <a:noFill/>
          </a:ln>
        </p:spPr>
      </p:sp>
      <p:sp>
        <p:nvSpPr>
          <p:cNvPr id="60" name="Google Shape;60;p9"/>
          <p:cNvSpPr/>
          <p:nvPr/>
        </p:nvSpPr>
        <p:spPr>
          <a:xfrm>
            <a:off x="506000" y="534900"/>
            <a:ext cx="7879000" cy="4185275"/>
          </a:xfrm>
          <a:custGeom>
            <a:rect b="b" l="l" r="r" t="t"/>
            <a:pathLst>
              <a:path extrusionOk="0" h="167411" w="315160">
                <a:moveTo>
                  <a:pt x="0" y="0"/>
                </a:moveTo>
                <a:lnTo>
                  <a:pt x="315160" y="10409"/>
                </a:lnTo>
                <a:lnTo>
                  <a:pt x="310823" y="159315"/>
                </a:lnTo>
                <a:lnTo>
                  <a:pt x="9252" y="167411"/>
                </a:lnTo>
                <a:close/>
              </a:path>
            </a:pathLst>
          </a:custGeom>
          <a:solidFill>
            <a:srgbClr val="FFFFFF"/>
          </a:solidFill>
          <a:ln cap="flat" cmpd="sng" w="76200">
            <a:solidFill>
              <a:srgbClr val="000000"/>
            </a:solidFill>
            <a:prstDash val="solid"/>
            <a:miter lim="8000"/>
            <a:headEnd len="med" w="med" type="none"/>
            <a:tailEnd len="med" w="med" type="none"/>
          </a:ln>
        </p:spPr>
      </p:sp>
      <p:sp>
        <p:nvSpPr>
          <p:cNvPr id="61" name="Google Shape;61;p9"/>
          <p:cNvSpPr txBox="1"/>
          <p:nvPr>
            <p:ph idx="1" type="body"/>
          </p:nvPr>
        </p:nvSpPr>
        <p:spPr>
          <a:xfrm rot="-120953">
            <a:off x="457216" y="4025232"/>
            <a:ext cx="8229893" cy="519622"/>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400"/>
              <a:buNone/>
              <a:defRPr sz="1400"/>
            </a:lvl1pPr>
          </a:lstStyle>
          <a:p/>
        </p:txBody>
      </p:sp>
      <p:sp>
        <p:nvSpPr>
          <p:cNvPr id="62" name="Google Shape;62;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824BB0"/>
        </a:solidFill>
      </p:bgPr>
    </p:bg>
    <p:spTree>
      <p:nvGrpSpPr>
        <p:cNvPr id="63" name="Shape 63"/>
        <p:cNvGrpSpPr/>
        <p:nvPr/>
      </p:nvGrpSpPr>
      <p:grpSpPr>
        <a:xfrm>
          <a:off x="0" y="0"/>
          <a:ext cx="0" cy="0"/>
          <a:chOff x="0" y="0"/>
          <a:chExt cx="0" cy="0"/>
        </a:xfrm>
      </p:grpSpPr>
      <p:pic>
        <p:nvPicPr>
          <p:cNvPr descr="comic-03.png" id="64" name="Google Shape;64;p10"/>
          <p:cNvPicPr preferRelativeResize="0"/>
          <p:nvPr/>
        </p:nvPicPr>
        <p:blipFill>
          <a:blip r:embed="rId2">
            <a:alphaModFix amt="10000"/>
          </a:blip>
          <a:stretch>
            <a:fillRect/>
          </a:stretch>
        </p:blipFill>
        <p:spPr>
          <a:xfrm>
            <a:off x="0" y="0"/>
            <a:ext cx="9144000" cy="5143500"/>
          </a:xfrm>
          <a:prstGeom prst="rect">
            <a:avLst/>
          </a:prstGeom>
          <a:noFill/>
          <a:ln>
            <a:noFill/>
          </a:ln>
        </p:spPr>
      </p:pic>
      <p:sp>
        <p:nvSpPr>
          <p:cNvPr id="65" name="Google Shape;65;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rgbClr val="00A7EB"/>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rot="161729">
            <a:off x="976261" y="876906"/>
            <a:ext cx="7029878" cy="760139"/>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000"/>
              <a:buFont typeface="Bangers"/>
              <a:buNone/>
              <a:defRPr sz="3000">
                <a:solidFill>
                  <a:schemeClr val="dk1"/>
                </a:solidFill>
                <a:latin typeface="Bangers"/>
                <a:ea typeface="Bangers"/>
                <a:cs typeface="Bangers"/>
                <a:sym typeface="Bangers"/>
              </a:defRPr>
            </a:lvl1pPr>
            <a:lvl2pPr lvl="1">
              <a:spcBef>
                <a:spcPts val="0"/>
              </a:spcBef>
              <a:spcAft>
                <a:spcPts val="0"/>
              </a:spcAft>
              <a:buClr>
                <a:schemeClr val="dk1"/>
              </a:buClr>
              <a:buSzPts val="3000"/>
              <a:buFont typeface="Bangers"/>
              <a:buNone/>
              <a:defRPr sz="3000">
                <a:solidFill>
                  <a:schemeClr val="dk1"/>
                </a:solidFill>
                <a:latin typeface="Bangers"/>
                <a:ea typeface="Bangers"/>
                <a:cs typeface="Bangers"/>
                <a:sym typeface="Bangers"/>
              </a:defRPr>
            </a:lvl2pPr>
            <a:lvl3pPr lvl="2">
              <a:spcBef>
                <a:spcPts val="0"/>
              </a:spcBef>
              <a:spcAft>
                <a:spcPts val="0"/>
              </a:spcAft>
              <a:buClr>
                <a:schemeClr val="dk1"/>
              </a:buClr>
              <a:buSzPts val="3000"/>
              <a:buFont typeface="Bangers"/>
              <a:buNone/>
              <a:defRPr sz="3000">
                <a:solidFill>
                  <a:schemeClr val="dk1"/>
                </a:solidFill>
                <a:latin typeface="Bangers"/>
                <a:ea typeface="Bangers"/>
                <a:cs typeface="Bangers"/>
                <a:sym typeface="Bangers"/>
              </a:defRPr>
            </a:lvl3pPr>
            <a:lvl4pPr lvl="3">
              <a:spcBef>
                <a:spcPts val="0"/>
              </a:spcBef>
              <a:spcAft>
                <a:spcPts val="0"/>
              </a:spcAft>
              <a:buClr>
                <a:schemeClr val="dk1"/>
              </a:buClr>
              <a:buSzPts val="3000"/>
              <a:buFont typeface="Bangers"/>
              <a:buNone/>
              <a:defRPr sz="3000">
                <a:solidFill>
                  <a:schemeClr val="dk1"/>
                </a:solidFill>
                <a:latin typeface="Bangers"/>
                <a:ea typeface="Bangers"/>
                <a:cs typeface="Bangers"/>
                <a:sym typeface="Bangers"/>
              </a:defRPr>
            </a:lvl4pPr>
            <a:lvl5pPr lvl="4">
              <a:spcBef>
                <a:spcPts val="0"/>
              </a:spcBef>
              <a:spcAft>
                <a:spcPts val="0"/>
              </a:spcAft>
              <a:buClr>
                <a:schemeClr val="dk1"/>
              </a:buClr>
              <a:buSzPts val="3000"/>
              <a:buFont typeface="Bangers"/>
              <a:buNone/>
              <a:defRPr sz="3000">
                <a:solidFill>
                  <a:schemeClr val="dk1"/>
                </a:solidFill>
                <a:latin typeface="Bangers"/>
                <a:ea typeface="Bangers"/>
                <a:cs typeface="Bangers"/>
                <a:sym typeface="Bangers"/>
              </a:defRPr>
            </a:lvl5pPr>
            <a:lvl6pPr lvl="5">
              <a:spcBef>
                <a:spcPts val="0"/>
              </a:spcBef>
              <a:spcAft>
                <a:spcPts val="0"/>
              </a:spcAft>
              <a:buClr>
                <a:schemeClr val="dk1"/>
              </a:buClr>
              <a:buSzPts val="3000"/>
              <a:buFont typeface="Bangers"/>
              <a:buNone/>
              <a:defRPr sz="3000">
                <a:solidFill>
                  <a:schemeClr val="dk1"/>
                </a:solidFill>
                <a:latin typeface="Bangers"/>
                <a:ea typeface="Bangers"/>
                <a:cs typeface="Bangers"/>
                <a:sym typeface="Bangers"/>
              </a:defRPr>
            </a:lvl6pPr>
            <a:lvl7pPr lvl="6">
              <a:spcBef>
                <a:spcPts val="0"/>
              </a:spcBef>
              <a:spcAft>
                <a:spcPts val="0"/>
              </a:spcAft>
              <a:buClr>
                <a:schemeClr val="dk1"/>
              </a:buClr>
              <a:buSzPts val="3000"/>
              <a:buFont typeface="Bangers"/>
              <a:buNone/>
              <a:defRPr sz="3000">
                <a:solidFill>
                  <a:schemeClr val="dk1"/>
                </a:solidFill>
                <a:latin typeface="Bangers"/>
                <a:ea typeface="Bangers"/>
                <a:cs typeface="Bangers"/>
                <a:sym typeface="Bangers"/>
              </a:defRPr>
            </a:lvl7pPr>
            <a:lvl8pPr lvl="7">
              <a:spcBef>
                <a:spcPts val="0"/>
              </a:spcBef>
              <a:spcAft>
                <a:spcPts val="0"/>
              </a:spcAft>
              <a:buClr>
                <a:schemeClr val="dk1"/>
              </a:buClr>
              <a:buSzPts val="3000"/>
              <a:buFont typeface="Bangers"/>
              <a:buNone/>
              <a:defRPr sz="3000">
                <a:solidFill>
                  <a:schemeClr val="dk1"/>
                </a:solidFill>
                <a:latin typeface="Bangers"/>
                <a:ea typeface="Bangers"/>
                <a:cs typeface="Bangers"/>
                <a:sym typeface="Bangers"/>
              </a:defRPr>
            </a:lvl8pPr>
            <a:lvl9pPr lvl="8">
              <a:spcBef>
                <a:spcPts val="0"/>
              </a:spcBef>
              <a:spcAft>
                <a:spcPts val="0"/>
              </a:spcAft>
              <a:buClr>
                <a:schemeClr val="dk1"/>
              </a:buClr>
              <a:buSzPts val="3000"/>
              <a:buFont typeface="Bangers"/>
              <a:buNone/>
              <a:defRPr sz="3000">
                <a:solidFill>
                  <a:schemeClr val="dk1"/>
                </a:solidFill>
                <a:latin typeface="Bangers"/>
                <a:ea typeface="Bangers"/>
                <a:cs typeface="Bangers"/>
                <a:sym typeface="Bangers"/>
              </a:defRPr>
            </a:lvl9pPr>
          </a:lstStyle>
          <a:p/>
        </p:txBody>
      </p:sp>
      <p:sp>
        <p:nvSpPr>
          <p:cNvPr id="7" name="Google Shape;7;p1"/>
          <p:cNvSpPr txBox="1"/>
          <p:nvPr>
            <p:ph idx="1" type="body"/>
          </p:nvPr>
        </p:nvSpPr>
        <p:spPr>
          <a:xfrm>
            <a:off x="1052050" y="1545942"/>
            <a:ext cx="7710900" cy="33036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dk1"/>
              </a:buClr>
              <a:buSzPts val="3000"/>
              <a:buFont typeface="Sniglet"/>
              <a:buChar char="×"/>
              <a:defRPr sz="3000">
                <a:solidFill>
                  <a:schemeClr val="dk1"/>
                </a:solidFill>
                <a:latin typeface="Sniglet"/>
                <a:ea typeface="Sniglet"/>
                <a:cs typeface="Sniglet"/>
                <a:sym typeface="Sniglet"/>
              </a:defRPr>
            </a:lvl1pPr>
            <a:lvl2pPr indent="-381000" lvl="1" marL="914400">
              <a:spcBef>
                <a:spcPts val="0"/>
              </a:spcBef>
              <a:spcAft>
                <a:spcPts val="0"/>
              </a:spcAft>
              <a:buClr>
                <a:schemeClr val="dk1"/>
              </a:buClr>
              <a:buSzPts val="2400"/>
              <a:buFont typeface="Sniglet"/>
              <a:buChar char="×"/>
              <a:defRPr sz="2400">
                <a:solidFill>
                  <a:schemeClr val="dk1"/>
                </a:solidFill>
                <a:latin typeface="Sniglet"/>
                <a:ea typeface="Sniglet"/>
                <a:cs typeface="Sniglet"/>
                <a:sym typeface="Sniglet"/>
              </a:defRPr>
            </a:lvl2pPr>
            <a:lvl3pPr indent="-381000" lvl="2" marL="1371600">
              <a:spcBef>
                <a:spcPts val="0"/>
              </a:spcBef>
              <a:spcAft>
                <a:spcPts val="0"/>
              </a:spcAft>
              <a:buClr>
                <a:schemeClr val="dk1"/>
              </a:buClr>
              <a:buSzPts val="2400"/>
              <a:buFont typeface="Sniglet"/>
              <a:buChar char="×"/>
              <a:defRPr sz="2400">
                <a:solidFill>
                  <a:schemeClr val="dk1"/>
                </a:solidFill>
                <a:latin typeface="Sniglet"/>
                <a:ea typeface="Sniglet"/>
                <a:cs typeface="Sniglet"/>
                <a:sym typeface="Sniglet"/>
              </a:defRPr>
            </a:lvl3pPr>
            <a:lvl4pPr indent="-342900" lvl="3" marL="1828800">
              <a:spcBef>
                <a:spcPts val="0"/>
              </a:spcBef>
              <a:spcAft>
                <a:spcPts val="0"/>
              </a:spcAft>
              <a:buClr>
                <a:schemeClr val="dk1"/>
              </a:buClr>
              <a:buSzPts val="1800"/>
              <a:buFont typeface="Sniglet"/>
              <a:buChar char="×"/>
              <a:defRPr sz="1800">
                <a:solidFill>
                  <a:schemeClr val="dk1"/>
                </a:solidFill>
                <a:latin typeface="Sniglet"/>
                <a:ea typeface="Sniglet"/>
                <a:cs typeface="Sniglet"/>
                <a:sym typeface="Sniglet"/>
              </a:defRPr>
            </a:lvl4pPr>
            <a:lvl5pPr indent="-342900" lvl="4" marL="2286000">
              <a:spcBef>
                <a:spcPts val="0"/>
              </a:spcBef>
              <a:spcAft>
                <a:spcPts val="0"/>
              </a:spcAft>
              <a:buClr>
                <a:schemeClr val="dk1"/>
              </a:buClr>
              <a:buSzPts val="1800"/>
              <a:buFont typeface="Sniglet"/>
              <a:buChar char="×"/>
              <a:defRPr sz="1800">
                <a:solidFill>
                  <a:schemeClr val="dk1"/>
                </a:solidFill>
                <a:latin typeface="Sniglet"/>
                <a:ea typeface="Sniglet"/>
                <a:cs typeface="Sniglet"/>
                <a:sym typeface="Sniglet"/>
              </a:defRPr>
            </a:lvl5pPr>
            <a:lvl6pPr indent="-342900" lvl="5" marL="2743200">
              <a:spcBef>
                <a:spcPts val="0"/>
              </a:spcBef>
              <a:spcAft>
                <a:spcPts val="0"/>
              </a:spcAft>
              <a:buClr>
                <a:schemeClr val="dk1"/>
              </a:buClr>
              <a:buSzPts val="1800"/>
              <a:buFont typeface="Sniglet"/>
              <a:buChar char="×"/>
              <a:defRPr sz="1800">
                <a:solidFill>
                  <a:schemeClr val="dk1"/>
                </a:solidFill>
                <a:latin typeface="Sniglet"/>
                <a:ea typeface="Sniglet"/>
                <a:cs typeface="Sniglet"/>
                <a:sym typeface="Sniglet"/>
              </a:defRPr>
            </a:lvl6pPr>
            <a:lvl7pPr indent="-342900" lvl="6" marL="3200400">
              <a:spcBef>
                <a:spcPts val="0"/>
              </a:spcBef>
              <a:spcAft>
                <a:spcPts val="0"/>
              </a:spcAft>
              <a:buClr>
                <a:schemeClr val="dk1"/>
              </a:buClr>
              <a:buSzPts val="1800"/>
              <a:buFont typeface="Sniglet"/>
              <a:buChar char="×"/>
              <a:defRPr sz="1800">
                <a:solidFill>
                  <a:schemeClr val="dk1"/>
                </a:solidFill>
                <a:latin typeface="Sniglet"/>
                <a:ea typeface="Sniglet"/>
                <a:cs typeface="Sniglet"/>
                <a:sym typeface="Sniglet"/>
              </a:defRPr>
            </a:lvl7pPr>
            <a:lvl8pPr indent="-342900" lvl="7" marL="3657600">
              <a:spcBef>
                <a:spcPts val="0"/>
              </a:spcBef>
              <a:spcAft>
                <a:spcPts val="0"/>
              </a:spcAft>
              <a:buClr>
                <a:schemeClr val="dk1"/>
              </a:buClr>
              <a:buSzPts val="1800"/>
              <a:buFont typeface="Sniglet"/>
              <a:buChar char="×"/>
              <a:defRPr sz="1800">
                <a:solidFill>
                  <a:schemeClr val="dk1"/>
                </a:solidFill>
                <a:latin typeface="Sniglet"/>
                <a:ea typeface="Sniglet"/>
                <a:cs typeface="Sniglet"/>
                <a:sym typeface="Sniglet"/>
              </a:defRPr>
            </a:lvl8pPr>
            <a:lvl9pPr indent="-342900" lvl="8" marL="4114800">
              <a:spcBef>
                <a:spcPts val="0"/>
              </a:spcBef>
              <a:spcAft>
                <a:spcPts val="0"/>
              </a:spcAft>
              <a:buClr>
                <a:schemeClr val="dk1"/>
              </a:buClr>
              <a:buSzPts val="1800"/>
              <a:buFont typeface="Sniglet"/>
              <a:buChar char="×"/>
              <a:defRPr sz="1800">
                <a:solidFill>
                  <a:schemeClr val="dk1"/>
                </a:solidFill>
                <a:latin typeface="Sniglet"/>
                <a:ea typeface="Sniglet"/>
                <a:cs typeface="Sniglet"/>
                <a:sym typeface="Sniglet"/>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200">
                <a:solidFill>
                  <a:srgbClr val="FFFFFF"/>
                </a:solidFill>
                <a:latin typeface="Bangers"/>
                <a:ea typeface="Bangers"/>
                <a:cs typeface="Bangers"/>
                <a:sym typeface="Bangers"/>
              </a:defRPr>
            </a:lvl1pPr>
            <a:lvl2pPr lvl="1" algn="r">
              <a:buNone/>
              <a:defRPr sz="1200">
                <a:solidFill>
                  <a:srgbClr val="FFFFFF"/>
                </a:solidFill>
                <a:latin typeface="Bangers"/>
                <a:ea typeface="Bangers"/>
                <a:cs typeface="Bangers"/>
                <a:sym typeface="Bangers"/>
              </a:defRPr>
            </a:lvl2pPr>
            <a:lvl3pPr lvl="2" algn="r">
              <a:buNone/>
              <a:defRPr sz="1200">
                <a:solidFill>
                  <a:srgbClr val="FFFFFF"/>
                </a:solidFill>
                <a:latin typeface="Bangers"/>
                <a:ea typeface="Bangers"/>
                <a:cs typeface="Bangers"/>
                <a:sym typeface="Bangers"/>
              </a:defRPr>
            </a:lvl3pPr>
            <a:lvl4pPr lvl="3" algn="r">
              <a:buNone/>
              <a:defRPr sz="1200">
                <a:solidFill>
                  <a:srgbClr val="FFFFFF"/>
                </a:solidFill>
                <a:latin typeface="Bangers"/>
                <a:ea typeface="Bangers"/>
                <a:cs typeface="Bangers"/>
                <a:sym typeface="Bangers"/>
              </a:defRPr>
            </a:lvl4pPr>
            <a:lvl5pPr lvl="4" algn="r">
              <a:buNone/>
              <a:defRPr sz="1200">
                <a:solidFill>
                  <a:srgbClr val="FFFFFF"/>
                </a:solidFill>
                <a:latin typeface="Bangers"/>
                <a:ea typeface="Bangers"/>
                <a:cs typeface="Bangers"/>
                <a:sym typeface="Bangers"/>
              </a:defRPr>
            </a:lvl5pPr>
            <a:lvl6pPr lvl="5" algn="r">
              <a:buNone/>
              <a:defRPr sz="1200">
                <a:solidFill>
                  <a:srgbClr val="FFFFFF"/>
                </a:solidFill>
                <a:latin typeface="Bangers"/>
                <a:ea typeface="Bangers"/>
                <a:cs typeface="Bangers"/>
                <a:sym typeface="Bangers"/>
              </a:defRPr>
            </a:lvl6pPr>
            <a:lvl7pPr lvl="6" algn="r">
              <a:buNone/>
              <a:defRPr sz="1200">
                <a:solidFill>
                  <a:srgbClr val="FFFFFF"/>
                </a:solidFill>
                <a:latin typeface="Bangers"/>
                <a:ea typeface="Bangers"/>
                <a:cs typeface="Bangers"/>
                <a:sym typeface="Bangers"/>
              </a:defRPr>
            </a:lvl7pPr>
            <a:lvl8pPr lvl="7" algn="r">
              <a:buNone/>
              <a:defRPr sz="1200">
                <a:solidFill>
                  <a:srgbClr val="FFFFFF"/>
                </a:solidFill>
                <a:latin typeface="Bangers"/>
                <a:ea typeface="Bangers"/>
                <a:cs typeface="Bangers"/>
                <a:sym typeface="Bangers"/>
              </a:defRPr>
            </a:lvl8pPr>
            <a:lvl9pPr lvl="8" algn="r">
              <a:buNone/>
              <a:defRPr sz="1200">
                <a:solidFill>
                  <a:srgbClr val="FFFFFF"/>
                </a:solidFill>
                <a:latin typeface="Bangers"/>
                <a:ea typeface="Bangers"/>
                <a:cs typeface="Bangers"/>
                <a:sym typeface="Banger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9.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11.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hyperlink" Target="https://www.hopkinscim.org/breakthrough/summer-2023/cultivating-empathy-and-a-sense-of-wonder/"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C4CA"/>
        </a:solidFill>
      </p:bgPr>
    </p:bg>
    <p:spTree>
      <p:nvGrpSpPr>
        <p:cNvPr id="69" name="Shape 69"/>
        <p:cNvGrpSpPr/>
        <p:nvPr/>
      </p:nvGrpSpPr>
      <p:grpSpPr>
        <a:xfrm>
          <a:off x="0" y="0"/>
          <a:ext cx="0" cy="0"/>
          <a:chOff x="0" y="0"/>
          <a:chExt cx="0" cy="0"/>
        </a:xfrm>
      </p:grpSpPr>
      <p:sp>
        <p:nvSpPr>
          <p:cNvPr id="70" name="Google Shape;70;p11"/>
          <p:cNvSpPr txBox="1"/>
          <p:nvPr>
            <p:ph type="ctrTitle"/>
          </p:nvPr>
        </p:nvSpPr>
        <p:spPr>
          <a:xfrm>
            <a:off x="2062300" y="982050"/>
            <a:ext cx="5192400" cy="281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600"/>
              <a:t>ENGAGING EMPATHY WITH ZINES AND MINI-COMICS</a:t>
            </a:r>
            <a:endParaRPr sz="5600"/>
          </a:p>
        </p:txBody>
      </p:sp>
      <p:sp>
        <p:nvSpPr>
          <p:cNvPr id="71" name="Google Shape;71;p11"/>
          <p:cNvSpPr/>
          <p:nvPr/>
        </p:nvSpPr>
        <p:spPr>
          <a:xfrm>
            <a:off x="6469175" y="3713425"/>
            <a:ext cx="2516400" cy="1221300"/>
          </a:xfrm>
          <a:prstGeom prst="rect">
            <a:avLst/>
          </a:prstGeom>
          <a:solidFill>
            <a:schemeClr val="lt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dk1"/>
                </a:solidFill>
                <a:latin typeface="Roboto Condensed"/>
                <a:ea typeface="Roboto Condensed"/>
                <a:cs typeface="Roboto Condensed"/>
                <a:sym typeface="Roboto Condensed"/>
              </a:rPr>
              <a:t>Sarah Nagle</a:t>
            </a:r>
            <a:endParaRPr b="1" sz="1800">
              <a:solidFill>
                <a:schemeClr val="dk1"/>
              </a:solidFill>
              <a:latin typeface="Roboto Condensed"/>
              <a:ea typeface="Roboto Condensed"/>
              <a:cs typeface="Roboto Condensed"/>
              <a:sym typeface="Roboto Condensed"/>
            </a:endParaRPr>
          </a:p>
          <a:p>
            <a:pPr indent="0" lvl="0" marL="0" rtl="0" algn="ctr">
              <a:spcBef>
                <a:spcPts val="0"/>
              </a:spcBef>
              <a:spcAft>
                <a:spcPts val="0"/>
              </a:spcAft>
              <a:buClr>
                <a:schemeClr val="dk1"/>
              </a:buClr>
              <a:buSzPts val="1100"/>
              <a:buFont typeface="Arial"/>
              <a:buNone/>
            </a:pPr>
            <a:r>
              <a:rPr lang="en" sz="1800">
                <a:solidFill>
                  <a:schemeClr val="dk1"/>
                </a:solidFill>
                <a:latin typeface="Roboto Condensed"/>
                <a:ea typeface="Roboto Condensed"/>
                <a:cs typeface="Roboto Condensed"/>
                <a:sym typeface="Roboto Condensed"/>
              </a:rPr>
              <a:t>Creation and Innovation Services Librarian</a:t>
            </a:r>
            <a:endParaRPr sz="1800">
              <a:solidFill>
                <a:schemeClr val="dk1"/>
              </a:solidFill>
              <a:latin typeface="Roboto Condensed"/>
              <a:ea typeface="Roboto Condensed"/>
              <a:cs typeface="Roboto Condensed"/>
              <a:sym typeface="Roboto Condensed"/>
            </a:endParaRPr>
          </a:p>
          <a:p>
            <a:pPr indent="0" lvl="0" marL="0" rtl="0" algn="ctr">
              <a:spcBef>
                <a:spcPts val="0"/>
              </a:spcBef>
              <a:spcAft>
                <a:spcPts val="0"/>
              </a:spcAft>
              <a:buClr>
                <a:schemeClr val="dk1"/>
              </a:buClr>
              <a:buSzPts val="1100"/>
              <a:buFont typeface="Arial"/>
              <a:buNone/>
            </a:pPr>
            <a:r>
              <a:rPr lang="en" sz="1800">
                <a:solidFill>
                  <a:schemeClr val="dk1"/>
                </a:solidFill>
                <a:latin typeface="Roboto Condensed"/>
                <a:ea typeface="Roboto Condensed"/>
                <a:cs typeface="Roboto Condensed"/>
                <a:sym typeface="Roboto Condensed"/>
              </a:rPr>
              <a:t>Miami University</a:t>
            </a:r>
            <a:endParaRPr>
              <a:latin typeface="Roboto Condensed"/>
              <a:ea typeface="Roboto Condensed"/>
              <a:cs typeface="Roboto Condensed"/>
              <a:sym typeface="Roboto Condensed"/>
            </a:endParaRPr>
          </a:p>
        </p:txBody>
      </p:sp>
      <p:sp>
        <p:nvSpPr>
          <p:cNvPr id="72" name="Google Shape;72;p11"/>
          <p:cNvSpPr/>
          <p:nvPr/>
        </p:nvSpPr>
        <p:spPr>
          <a:xfrm>
            <a:off x="135025" y="3713425"/>
            <a:ext cx="2676300" cy="1221300"/>
          </a:xfrm>
          <a:prstGeom prst="rect">
            <a:avLst/>
          </a:prstGeom>
          <a:solidFill>
            <a:schemeClr val="lt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800">
                <a:solidFill>
                  <a:schemeClr val="dk1"/>
                </a:solidFill>
                <a:latin typeface="Roboto Condensed"/>
                <a:ea typeface="Roboto Condensed"/>
                <a:cs typeface="Roboto Condensed"/>
                <a:sym typeface="Roboto Condensed"/>
              </a:rPr>
              <a:t>Stefanie Hilles</a:t>
            </a:r>
            <a:endParaRPr b="1" sz="1800">
              <a:solidFill>
                <a:schemeClr val="dk1"/>
              </a:solidFill>
              <a:latin typeface="Roboto Condensed"/>
              <a:ea typeface="Roboto Condensed"/>
              <a:cs typeface="Roboto Condensed"/>
              <a:sym typeface="Roboto Condensed"/>
            </a:endParaRPr>
          </a:p>
          <a:p>
            <a:pPr indent="0" lvl="0" marL="0" rtl="0" algn="ctr">
              <a:spcBef>
                <a:spcPts val="0"/>
              </a:spcBef>
              <a:spcAft>
                <a:spcPts val="0"/>
              </a:spcAft>
              <a:buClr>
                <a:schemeClr val="dk1"/>
              </a:buClr>
              <a:buSzPts val="1100"/>
              <a:buFont typeface="Arial"/>
              <a:buNone/>
            </a:pPr>
            <a:r>
              <a:rPr lang="en" sz="1800">
                <a:solidFill>
                  <a:schemeClr val="dk1"/>
                </a:solidFill>
                <a:latin typeface="Roboto Condensed"/>
                <a:ea typeface="Roboto Condensed"/>
                <a:cs typeface="Roboto Condensed"/>
                <a:sym typeface="Roboto Condensed"/>
              </a:rPr>
              <a:t>Arts and Humanities Librarian</a:t>
            </a:r>
            <a:endParaRPr sz="1800">
              <a:solidFill>
                <a:schemeClr val="dk1"/>
              </a:solidFill>
              <a:latin typeface="Roboto Condensed"/>
              <a:ea typeface="Roboto Condensed"/>
              <a:cs typeface="Roboto Condensed"/>
              <a:sym typeface="Roboto Condensed"/>
            </a:endParaRPr>
          </a:p>
          <a:p>
            <a:pPr indent="0" lvl="0" marL="0" rtl="0" algn="ctr">
              <a:spcBef>
                <a:spcPts val="0"/>
              </a:spcBef>
              <a:spcAft>
                <a:spcPts val="0"/>
              </a:spcAft>
              <a:buClr>
                <a:schemeClr val="dk1"/>
              </a:buClr>
              <a:buSzPts val="1100"/>
              <a:buFont typeface="Arial"/>
              <a:buNone/>
            </a:pPr>
            <a:r>
              <a:rPr lang="en" sz="1800">
                <a:solidFill>
                  <a:schemeClr val="dk1"/>
                </a:solidFill>
                <a:latin typeface="Roboto Condensed"/>
                <a:ea typeface="Roboto Condensed"/>
                <a:cs typeface="Roboto Condensed"/>
                <a:sym typeface="Roboto Condensed"/>
              </a:rPr>
              <a:t>Miami University</a:t>
            </a:r>
            <a:endParaRPr>
              <a:latin typeface="Roboto Condensed"/>
              <a:ea typeface="Roboto Condensed"/>
              <a:cs typeface="Roboto Condensed"/>
              <a:sym typeface="Roboto Condense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49651"/>
        </a:solidFill>
      </p:bgPr>
    </p:bg>
    <p:spTree>
      <p:nvGrpSpPr>
        <p:cNvPr id="138" name="Shape 138"/>
        <p:cNvGrpSpPr/>
        <p:nvPr/>
      </p:nvGrpSpPr>
      <p:grpSpPr>
        <a:xfrm>
          <a:off x="0" y="0"/>
          <a:ext cx="0" cy="0"/>
          <a:chOff x="0" y="0"/>
          <a:chExt cx="0" cy="0"/>
        </a:xfrm>
      </p:grpSpPr>
      <p:sp>
        <p:nvSpPr>
          <p:cNvPr id="139" name="Google Shape;139;p20"/>
          <p:cNvSpPr txBox="1"/>
          <p:nvPr>
            <p:ph idx="1" type="body"/>
          </p:nvPr>
        </p:nvSpPr>
        <p:spPr>
          <a:xfrm>
            <a:off x="822475" y="1169575"/>
            <a:ext cx="7284300" cy="32496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a:latin typeface="Roboto Condensed"/>
                <a:ea typeface="Roboto Condensed"/>
                <a:cs typeface="Roboto Condensed"/>
                <a:sym typeface="Roboto Condensed"/>
              </a:rPr>
              <a:t>Basic Steps</a:t>
            </a:r>
            <a:endParaRPr>
              <a:latin typeface="Roboto Condensed"/>
              <a:ea typeface="Roboto Condensed"/>
              <a:cs typeface="Roboto Condensed"/>
              <a:sym typeface="Roboto Condensed"/>
            </a:endParaRPr>
          </a:p>
          <a:p>
            <a:pPr indent="-444500" lvl="0" marL="457200" rtl="0" algn="l">
              <a:lnSpc>
                <a:spcPct val="90000"/>
              </a:lnSpc>
              <a:spcBef>
                <a:spcPts val="10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Present artwork to students and allow a few moments for silent looking</a:t>
            </a:r>
            <a:endParaRPr sz="2000">
              <a:latin typeface="Roboto Condensed"/>
              <a:ea typeface="Roboto Condensed"/>
              <a:cs typeface="Roboto Condensed"/>
              <a:sym typeface="Roboto Condensed"/>
            </a:endParaRPr>
          </a:p>
          <a:p>
            <a:pPr indent="-444500" lvl="0" marL="457200" rtl="0" algn="l">
              <a:lnSpc>
                <a:spcPct val="90000"/>
              </a:lnSpc>
              <a:spcBef>
                <a:spcPts val="10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Pose three specific questions</a:t>
            </a:r>
            <a:endParaRPr sz="2000">
              <a:latin typeface="Roboto Condensed"/>
              <a:ea typeface="Roboto Condensed"/>
              <a:cs typeface="Roboto Condensed"/>
              <a:sym typeface="Roboto Condensed"/>
            </a:endParaRPr>
          </a:p>
          <a:p>
            <a:pPr indent="-457200" lvl="1" marL="914400" rtl="0" algn="l">
              <a:lnSpc>
                <a:spcPct val="90000"/>
              </a:lnSpc>
              <a:spcBef>
                <a:spcPts val="5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What’s going on in this picture?</a:t>
            </a:r>
            <a:endParaRPr sz="2000">
              <a:latin typeface="Roboto Condensed"/>
              <a:ea typeface="Roboto Condensed"/>
              <a:cs typeface="Roboto Condensed"/>
              <a:sym typeface="Roboto Condensed"/>
            </a:endParaRPr>
          </a:p>
          <a:p>
            <a:pPr indent="-457200" lvl="1" marL="914400" rtl="0" algn="l">
              <a:lnSpc>
                <a:spcPct val="90000"/>
              </a:lnSpc>
              <a:spcBef>
                <a:spcPts val="5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What do you see that makes you say that?</a:t>
            </a:r>
            <a:endParaRPr sz="2000">
              <a:latin typeface="Roboto Condensed"/>
              <a:ea typeface="Roboto Condensed"/>
              <a:cs typeface="Roboto Condensed"/>
              <a:sym typeface="Roboto Condensed"/>
            </a:endParaRPr>
          </a:p>
          <a:p>
            <a:pPr indent="-457200" lvl="1" marL="914400" rtl="0" algn="l">
              <a:lnSpc>
                <a:spcPct val="90000"/>
              </a:lnSpc>
              <a:spcBef>
                <a:spcPts val="5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What more can we find?</a:t>
            </a:r>
            <a:endParaRPr sz="2000">
              <a:latin typeface="Roboto Condensed"/>
              <a:ea typeface="Roboto Condensed"/>
              <a:cs typeface="Roboto Condensed"/>
              <a:sym typeface="Roboto Condensed"/>
            </a:endParaRPr>
          </a:p>
          <a:p>
            <a:pPr indent="-444500" lvl="0" marL="457200" rtl="0" algn="l">
              <a:lnSpc>
                <a:spcPct val="90000"/>
              </a:lnSpc>
              <a:spcBef>
                <a:spcPts val="10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Facilitate open ended discussion </a:t>
            </a:r>
            <a:endParaRPr b="1" sz="2000">
              <a:latin typeface="Roboto Condensed"/>
              <a:ea typeface="Roboto Condensed"/>
              <a:cs typeface="Roboto Condensed"/>
              <a:sym typeface="Roboto Condensed"/>
            </a:endParaRPr>
          </a:p>
        </p:txBody>
      </p:sp>
      <p:sp>
        <p:nvSpPr>
          <p:cNvPr id="140" name="Google Shape;140;p20"/>
          <p:cNvSpPr txBox="1"/>
          <p:nvPr>
            <p:ph type="title"/>
          </p:nvPr>
        </p:nvSpPr>
        <p:spPr>
          <a:xfrm rot="161729">
            <a:off x="600011" y="625106"/>
            <a:ext cx="7029878" cy="76013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 Thinking Strategies </a:t>
            </a:r>
            <a:endParaRPr/>
          </a:p>
        </p:txBody>
      </p:sp>
      <p:sp>
        <p:nvSpPr>
          <p:cNvPr id="141" name="Google Shape;141;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49651"/>
        </a:solidFill>
      </p:bgPr>
    </p:bg>
    <p:spTree>
      <p:nvGrpSpPr>
        <p:cNvPr id="145" name="Shape 145"/>
        <p:cNvGrpSpPr/>
        <p:nvPr/>
      </p:nvGrpSpPr>
      <p:grpSpPr>
        <a:xfrm>
          <a:off x="0" y="0"/>
          <a:ext cx="0" cy="0"/>
          <a:chOff x="0" y="0"/>
          <a:chExt cx="0" cy="0"/>
        </a:xfrm>
      </p:grpSpPr>
      <p:sp>
        <p:nvSpPr>
          <p:cNvPr id="146" name="Google Shape;146;p21"/>
          <p:cNvSpPr txBox="1"/>
          <p:nvPr>
            <p:ph idx="1" type="body"/>
          </p:nvPr>
        </p:nvSpPr>
        <p:spPr>
          <a:xfrm>
            <a:off x="822475" y="1169575"/>
            <a:ext cx="7284300" cy="32496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a:latin typeface="Roboto Condensed"/>
                <a:ea typeface="Roboto Condensed"/>
                <a:cs typeface="Roboto Condensed"/>
                <a:sym typeface="Roboto Condensed"/>
              </a:rPr>
              <a:t>Facilitate Discussion By</a:t>
            </a:r>
            <a:endParaRPr>
              <a:latin typeface="Roboto Condensed"/>
              <a:ea typeface="Roboto Condensed"/>
              <a:cs typeface="Roboto Condensed"/>
              <a:sym typeface="Roboto Condensed"/>
            </a:endParaRPr>
          </a:p>
          <a:p>
            <a:pPr indent="-241300" lvl="0" marL="228600" rtl="0" algn="l">
              <a:lnSpc>
                <a:spcPct val="90000"/>
              </a:lnSpc>
              <a:spcBef>
                <a:spcPts val="10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Listening carefully to what the student says</a:t>
            </a:r>
            <a:endParaRPr sz="2000">
              <a:latin typeface="Roboto Condensed"/>
              <a:ea typeface="Roboto Condensed"/>
              <a:cs typeface="Roboto Condensed"/>
              <a:sym typeface="Roboto Condensed"/>
            </a:endParaRPr>
          </a:p>
          <a:p>
            <a:pPr indent="-241300" lvl="0" marL="228600" rtl="0" algn="l">
              <a:lnSpc>
                <a:spcPct val="90000"/>
              </a:lnSpc>
              <a:spcBef>
                <a:spcPts val="10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Point to their observations as they comment</a:t>
            </a:r>
            <a:endParaRPr sz="2000">
              <a:latin typeface="Roboto Condensed"/>
              <a:ea typeface="Roboto Condensed"/>
              <a:cs typeface="Roboto Condensed"/>
              <a:sym typeface="Roboto Condensed"/>
            </a:endParaRPr>
          </a:p>
          <a:p>
            <a:pPr indent="-241300" lvl="0" marL="228600" rtl="0" algn="l">
              <a:lnSpc>
                <a:spcPct val="90000"/>
              </a:lnSpc>
              <a:spcBef>
                <a:spcPts val="10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Paraphrase each comment using conditional language</a:t>
            </a:r>
            <a:endParaRPr sz="2000">
              <a:latin typeface="Roboto Condensed"/>
              <a:ea typeface="Roboto Condensed"/>
              <a:cs typeface="Roboto Condensed"/>
              <a:sym typeface="Roboto Condensed"/>
            </a:endParaRPr>
          </a:p>
          <a:p>
            <a:pPr indent="-241300" lvl="0" marL="228600" rtl="0" algn="l">
              <a:lnSpc>
                <a:spcPct val="90000"/>
              </a:lnSpc>
              <a:spcBef>
                <a:spcPts val="10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Link related comments whether they agree or disagree, or build on another student’s ideas</a:t>
            </a:r>
            <a:endParaRPr sz="2000">
              <a:latin typeface="Roboto Condensed"/>
              <a:ea typeface="Roboto Condensed"/>
              <a:cs typeface="Roboto Condensed"/>
              <a:sym typeface="Roboto Condensed"/>
            </a:endParaRPr>
          </a:p>
          <a:p>
            <a:pPr indent="-241300" lvl="0" marL="228600" rtl="0" algn="l">
              <a:lnSpc>
                <a:spcPct val="90000"/>
              </a:lnSpc>
              <a:spcBef>
                <a:spcPts val="10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Remain neutral, treating every comment in the same way</a:t>
            </a:r>
            <a:endParaRPr sz="2000">
              <a:latin typeface="Roboto Condensed"/>
              <a:ea typeface="Roboto Condensed"/>
              <a:cs typeface="Roboto Condensed"/>
              <a:sym typeface="Roboto Condensed"/>
            </a:endParaRPr>
          </a:p>
          <a:p>
            <a:pPr indent="-241300" lvl="0" marL="228600" rtl="0" algn="l">
              <a:lnSpc>
                <a:spcPct val="90000"/>
              </a:lnSpc>
              <a:spcBef>
                <a:spcPts val="10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Conclude by thanking students for participating</a:t>
            </a:r>
            <a:endParaRPr sz="2000">
              <a:latin typeface="Roboto Condensed"/>
              <a:ea typeface="Roboto Condensed"/>
              <a:cs typeface="Roboto Condensed"/>
              <a:sym typeface="Roboto Condensed"/>
            </a:endParaRPr>
          </a:p>
          <a:p>
            <a:pPr indent="0" lvl="0" marL="0" rtl="0" algn="l">
              <a:lnSpc>
                <a:spcPct val="90000"/>
              </a:lnSpc>
              <a:spcBef>
                <a:spcPts val="1000"/>
              </a:spcBef>
              <a:spcAft>
                <a:spcPts val="0"/>
              </a:spcAft>
              <a:buNone/>
            </a:pPr>
            <a:r>
              <a:t/>
            </a:r>
            <a:endParaRPr sz="2000">
              <a:latin typeface="Roboto Condensed"/>
              <a:ea typeface="Roboto Condensed"/>
              <a:cs typeface="Roboto Condensed"/>
              <a:sym typeface="Roboto Condensed"/>
            </a:endParaRPr>
          </a:p>
        </p:txBody>
      </p:sp>
      <p:sp>
        <p:nvSpPr>
          <p:cNvPr id="147" name="Google Shape;147;p21"/>
          <p:cNvSpPr txBox="1"/>
          <p:nvPr>
            <p:ph type="title"/>
          </p:nvPr>
        </p:nvSpPr>
        <p:spPr>
          <a:xfrm rot="161729">
            <a:off x="600011" y="625106"/>
            <a:ext cx="7029878" cy="76013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 Thinking Strategies </a:t>
            </a:r>
            <a:endParaRPr/>
          </a:p>
        </p:txBody>
      </p:sp>
      <p:sp>
        <p:nvSpPr>
          <p:cNvPr id="148" name="Google Shape;148;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A300"/>
        </a:solidFill>
      </p:bgPr>
    </p:bg>
    <p:spTree>
      <p:nvGrpSpPr>
        <p:cNvPr id="152" name="Shape 152"/>
        <p:cNvGrpSpPr/>
        <p:nvPr/>
      </p:nvGrpSpPr>
      <p:grpSpPr>
        <a:xfrm>
          <a:off x="0" y="0"/>
          <a:ext cx="0" cy="0"/>
          <a:chOff x="0" y="0"/>
          <a:chExt cx="0" cy="0"/>
        </a:xfrm>
      </p:grpSpPr>
      <p:sp>
        <p:nvSpPr>
          <p:cNvPr id="153" name="Google Shape;153;p22"/>
          <p:cNvSpPr txBox="1"/>
          <p:nvPr>
            <p:ph idx="1" type="body"/>
          </p:nvPr>
        </p:nvSpPr>
        <p:spPr>
          <a:xfrm>
            <a:off x="2650850" y="1675650"/>
            <a:ext cx="4087800" cy="17922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sz="4400"/>
              <a:t>Zines/Mini-</a:t>
            </a:r>
            <a:r>
              <a:rPr lang="en" sz="4400"/>
              <a:t>Comics And</a:t>
            </a:r>
            <a:r>
              <a:rPr lang="en" sz="4400"/>
              <a:t> </a:t>
            </a:r>
            <a:r>
              <a:rPr lang="en" sz="4400"/>
              <a:t>Visual Thinking Strategies </a:t>
            </a:r>
            <a:endParaRPr sz="4400"/>
          </a:p>
        </p:txBody>
      </p:sp>
      <p:sp>
        <p:nvSpPr>
          <p:cNvPr id="154" name="Google Shape;154;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C4CA"/>
        </a:solidFill>
      </p:bgPr>
    </p:bg>
    <p:spTree>
      <p:nvGrpSpPr>
        <p:cNvPr id="158" name="Shape 158"/>
        <p:cNvGrpSpPr/>
        <p:nvPr/>
      </p:nvGrpSpPr>
      <p:grpSpPr>
        <a:xfrm>
          <a:off x="0" y="0"/>
          <a:ext cx="0" cy="0"/>
          <a:chOff x="0" y="0"/>
          <a:chExt cx="0" cy="0"/>
        </a:xfrm>
      </p:grpSpPr>
      <p:sp>
        <p:nvSpPr>
          <p:cNvPr id="159" name="Google Shape;159;p23"/>
          <p:cNvSpPr txBox="1"/>
          <p:nvPr>
            <p:ph type="title"/>
          </p:nvPr>
        </p:nvSpPr>
        <p:spPr>
          <a:xfrm rot="161729">
            <a:off x="976261" y="876906"/>
            <a:ext cx="7029878" cy="76013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VTS for zines?</a:t>
            </a:r>
            <a:endParaRPr/>
          </a:p>
        </p:txBody>
      </p:sp>
      <p:sp>
        <p:nvSpPr>
          <p:cNvPr id="160" name="Google Shape;160;p23"/>
          <p:cNvSpPr txBox="1"/>
          <p:nvPr>
            <p:ph idx="1" type="body"/>
          </p:nvPr>
        </p:nvSpPr>
        <p:spPr>
          <a:xfrm>
            <a:off x="902950" y="1556175"/>
            <a:ext cx="7117200" cy="28227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500">
                <a:latin typeface="Roboto Condensed"/>
                <a:ea typeface="Roboto Condensed"/>
                <a:cs typeface="Roboto Condensed"/>
                <a:sym typeface="Roboto Condensed"/>
              </a:rPr>
              <a:t>Brown et al. (2021) - </a:t>
            </a:r>
            <a:r>
              <a:rPr lang="en" sz="1500">
                <a:latin typeface="Roboto Condensed"/>
                <a:ea typeface="Roboto Condensed"/>
                <a:cs typeface="Roboto Condensed"/>
                <a:sym typeface="Roboto Condensed"/>
              </a:rPr>
              <a:t>Zines for dialogue, reflection, and learner empowerment - born out of counter-cultural movements and self-expression.</a:t>
            </a:r>
            <a:endParaRPr sz="1500">
              <a:latin typeface="Roboto Condensed"/>
              <a:ea typeface="Roboto Condensed"/>
              <a:cs typeface="Roboto Condensed"/>
              <a:sym typeface="Roboto Condensed"/>
            </a:endParaRPr>
          </a:p>
          <a:p>
            <a:pPr indent="0" lvl="0" marL="0" rtl="0" algn="l">
              <a:spcBef>
                <a:spcPts val="600"/>
              </a:spcBef>
              <a:spcAft>
                <a:spcPts val="0"/>
              </a:spcAft>
              <a:buClr>
                <a:schemeClr val="dk1"/>
              </a:buClr>
              <a:buSzPts val="1100"/>
              <a:buFont typeface="Arial"/>
              <a:buNone/>
            </a:pPr>
            <a:r>
              <a:rPr b="1" lang="en" sz="1500">
                <a:latin typeface="Roboto Condensed"/>
                <a:ea typeface="Roboto Condensed"/>
                <a:cs typeface="Roboto Condensed"/>
                <a:sym typeface="Roboto Condensed"/>
              </a:rPr>
              <a:t>VTS enables students to:</a:t>
            </a:r>
            <a:endParaRPr b="1" sz="1500">
              <a:latin typeface="Roboto Condensed"/>
              <a:ea typeface="Roboto Condensed"/>
              <a:cs typeface="Roboto Condensed"/>
              <a:sym typeface="Roboto Condensed"/>
            </a:endParaRPr>
          </a:p>
          <a:p>
            <a:pPr indent="-311150" lvl="0" marL="457200" rtl="0" algn="l">
              <a:spcBef>
                <a:spcPts val="600"/>
              </a:spcBef>
              <a:spcAft>
                <a:spcPts val="0"/>
              </a:spcAft>
              <a:buSzPts val="1300"/>
              <a:buFont typeface="Roboto Condensed"/>
              <a:buChar char="×"/>
            </a:pPr>
            <a:r>
              <a:rPr lang="en" sz="1300">
                <a:latin typeface="Roboto Condensed"/>
                <a:ea typeface="Roboto Condensed"/>
                <a:cs typeface="Roboto Condensed"/>
                <a:sym typeface="Roboto Condensed"/>
              </a:rPr>
              <a:t>Look carefully </a:t>
            </a:r>
            <a:endParaRPr sz="1300">
              <a:latin typeface="Roboto Condensed"/>
              <a:ea typeface="Roboto Condensed"/>
              <a:cs typeface="Roboto Condensed"/>
              <a:sym typeface="Roboto Condensed"/>
            </a:endParaRPr>
          </a:p>
          <a:p>
            <a:pPr indent="-311150" lvl="0" marL="457200" rtl="0" algn="l">
              <a:spcBef>
                <a:spcPts val="0"/>
              </a:spcBef>
              <a:spcAft>
                <a:spcPts val="0"/>
              </a:spcAft>
              <a:buSzPts val="1300"/>
              <a:buFont typeface="Roboto Condensed"/>
              <a:buChar char="×"/>
            </a:pPr>
            <a:r>
              <a:rPr lang="en" sz="1300">
                <a:latin typeface="Roboto Condensed"/>
                <a:ea typeface="Roboto Condensed"/>
                <a:cs typeface="Roboto Condensed"/>
                <a:sym typeface="Roboto Condensed"/>
              </a:rPr>
              <a:t>Engage in thoughtful discussion on what they see</a:t>
            </a:r>
            <a:endParaRPr sz="1300">
              <a:latin typeface="Roboto Condensed"/>
              <a:ea typeface="Roboto Condensed"/>
              <a:cs typeface="Roboto Condensed"/>
              <a:sym typeface="Roboto Condensed"/>
            </a:endParaRPr>
          </a:p>
          <a:p>
            <a:pPr indent="-311150" lvl="0" marL="457200" rtl="0" algn="l">
              <a:spcBef>
                <a:spcPts val="0"/>
              </a:spcBef>
              <a:spcAft>
                <a:spcPts val="0"/>
              </a:spcAft>
              <a:buSzPts val="1300"/>
              <a:buFont typeface="Roboto Condensed"/>
              <a:buChar char="×"/>
            </a:pPr>
            <a:r>
              <a:rPr lang="en" sz="1300">
                <a:latin typeface="Roboto Condensed"/>
                <a:ea typeface="Roboto Condensed"/>
                <a:cs typeface="Roboto Condensed"/>
                <a:sym typeface="Roboto Condensed"/>
              </a:rPr>
              <a:t>Back up their ideas with evidence</a:t>
            </a:r>
            <a:endParaRPr sz="1300">
              <a:latin typeface="Roboto Condensed"/>
              <a:ea typeface="Roboto Condensed"/>
              <a:cs typeface="Roboto Condensed"/>
              <a:sym typeface="Roboto Condensed"/>
            </a:endParaRPr>
          </a:p>
          <a:p>
            <a:pPr indent="-311150" lvl="0" marL="457200" rtl="0" algn="l">
              <a:spcBef>
                <a:spcPts val="0"/>
              </a:spcBef>
              <a:spcAft>
                <a:spcPts val="0"/>
              </a:spcAft>
              <a:buSzPts val="1300"/>
              <a:buFont typeface="Roboto Condensed"/>
              <a:buChar char="×"/>
            </a:pPr>
            <a:r>
              <a:rPr lang="en" sz="1300">
                <a:latin typeface="Roboto Condensed"/>
                <a:ea typeface="Roboto Condensed"/>
                <a:cs typeface="Roboto Condensed"/>
                <a:sym typeface="Roboto Condensed"/>
              </a:rPr>
              <a:t>Listen to and consider the views of others, agreeing, disagreeing, or building on what they hear</a:t>
            </a:r>
            <a:endParaRPr sz="1300">
              <a:latin typeface="Roboto Condensed"/>
              <a:ea typeface="Roboto Condensed"/>
              <a:cs typeface="Roboto Condensed"/>
              <a:sym typeface="Roboto Condensed"/>
            </a:endParaRPr>
          </a:p>
          <a:p>
            <a:pPr indent="-311150" lvl="0" marL="457200" rtl="0" algn="l">
              <a:spcBef>
                <a:spcPts val="0"/>
              </a:spcBef>
              <a:spcAft>
                <a:spcPts val="0"/>
              </a:spcAft>
              <a:buSzPts val="1300"/>
              <a:buFont typeface="Roboto Condensed"/>
              <a:buChar char="×"/>
            </a:pPr>
            <a:r>
              <a:rPr lang="en" sz="1300">
                <a:latin typeface="Roboto Condensed"/>
                <a:ea typeface="Roboto Condensed"/>
                <a:cs typeface="Roboto Condensed"/>
                <a:sym typeface="Roboto Condensed"/>
              </a:rPr>
              <a:t>See that a variety of interpretations are possible</a:t>
            </a:r>
            <a:endParaRPr sz="1300">
              <a:latin typeface="Roboto Condensed"/>
              <a:ea typeface="Roboto Condensed"/>
              <a:cs typeface="Roboto Condensed"/>
              <a:sym typeface="Roboto Condensed"/>
            </a:endParaRPr>
          </a:p>
          <a:p>
            <a:pPr indent="0" lvl="0" marL="0" rtl="0" algn="l">
              <a:spcBef>
                <a:spcPts val="600"/>
              </a:spcBef>
              <a:spcAft>
                <a:spcPts val="0"/>
              </a:spcAft>
              <a:buNone/>
            </a:pPr>
            <a:r>
              <a:rPr b="1" lang="en" sz="1500">
                <a:latin typeface="Roboto Condensed"/>
                <a:ea typeface="Roboto Condensed"/>
                <a:cs typeface="Roboto Condensed"/>
                <a:sym typeface="Roboto Condensed"/>
              </a:rPr>
              <a:t>We can combine these two pedagogical super tools!</a:t>
            </a:r>
            <a:endParaRPr b="1" sz="1500">
              <a:latin typeface="Roboto Condensed"/>
              <a:ea typeface="Roboto Condensed"/>
              <a:cs typeface="Roboto Condensed"/>
              <a:sym typeface="Roboto Condensed"/>
            </a:endParaRPr>
          </a:p>
          <a:p>
            <a:pPr indent="0" lvl="0" marL="0" rtl="0" algn="l">
              <a:spcBef>
                <a:spcPts val="600"/>
              </a:spcBef>
              <a:spcAft>
                <a:spcPts val="0"/>
              </a:spcAft>
              <a:buClr>
                <a:schemeClr val="dk1"/>
              </a:buClr>
              <a:buSzPts val="1100"/>
              <a:buFont typeface="Arial"/>
              <a:buNone/>
            </a:pPr>
            <a:r>
              <a:t/>
            </a:r>
            <a:endParaRPr sz="1500">
              <a:latin typeface="Roboto Condensed"/>
              <a:ea typeface="Roboto Condensed"/>
              <a:cs typeface="Roboto Condensed"/>
              <a:sym typeface="Roboto Condensed"/>
            </a:endParaRPr>
          </a:p>
          <a:p>
            <a:pPr indent="0" lvl="0" marL="0" rtl="0" algn="l">
              <a:spcBef>
                <a:spcPts val="600"/>
              </a:spcBef>
              <a:spcAft>
                <a:spcPts val="0"/>
              </a:spcAft>
              <a:buNone/>
            </a:pPr>
            <a:r>
              <a:t/>
            </a:r>
            <a:endParaRPr sz="1500">
              <a:latin typeface="Roboto Condensed"/>
              <a:ea typeface="Roboto Condensed"/>
              <a:cs typeface="Roboto Condensed"/>
              <a:sym typeface="Roboto Condensed"/>
            </a:endParaRPr>
          </a:p>
          <a:p>
            <a:pPr indent="0" lvl="0" marL="0" rtl="0" algn="l">
              <a:spcBef>
                <a:spcPts val="600"/>
              </a:spcBef>
              <a:spcAft>
                <a:spcPts val="0"/>
              </a:spcAft>
              <a:buNone/>
            </a:pPr>
            <a:r>
              <a:t/>
            </a:r>
            <a:endParaRPr sz="1500">
              <a:latin typeface="Roboto Condensed"/>
              <a:ea typeface="Roboto Condensed"/>
              <a:cs typeface="Roboto Condensed"/>
              <a:sym typeface="Roboto Condensed"/>
            </a:endParaRPr>
          </a:p>
        </p:txBody>
      </p:sp>
      <p:sp>
        <p:nvSpPr>
          <p:cNvPr id="161" name="Google Shape;161;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A300"/>
        </a:solidFill>
      </p:bgPr>
    </p:bg>
    <p:spTree>
      <p:nvGrpSpPr>
        <p:cNvPr id="165" name="Shape 165"/>
        <p:cNvGrpSpPr/>
        <p:nvPr/>
      </p:nvGrpSpPr>
      <p:grpSpPr>
        <a:xfrm>
          <a:off x="0" y="0"/>
          <a:ext cx="0" cy="0"/>
          <a:chOff x="0" y="0"/>
          <a:chExt cx="0" cy="0"/>
        </a:xfrm>
      </p:grpSpPr>
      <p:sp>
        <p:nvSpPr>
          <p:cNvPr id="166" name="Google Shape;166;p24"/>
          <p:cNvSpPr txBox="1"/>
          <p:nvPr>
            <p:ph idx="1" type="body"/>
          </p:nvPr>
        </p:nvSpPr>
        <p:spPr>
          <a:xfrm>
            <a:off x="2650850" y="1675650"/>
            <a:ext cx="4087800" cy="17922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sz="4400"/>
              <a:t>Empathy</a:t>
            </a:r>
            <a:r>
              <a:rPr lang="en" sz="4400"/>
              <a:t> And Visual Thinking Strategies </a:t>
            </a:r>
            <a:endParaRPr sz="4400"/>
          </a:p>
        </p:txBody>
      </p:sp>
      <p:sp>
        <p:nvSpPr>
          <p:cNvPr id="167" name="Google Shape;167;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4026"/>
        </a:solidFill>
      </p:bgPr>
    </p:bg>
    <p:spTree>
      <p:nvGrpSpPr>
        <p:cNvPr id="171" name="Shape 171"/>
        <p:cNvGrpSpPr/>
        <p:nvPr/>
      </p:nvGrpSpPr>
      <p:grpSpPr>
        <a:xfrm>
          <a:off x="0" y="0"/>
          <a:ext cx="0" cy="0"/>
          <a:chOff x="0" y="0"/>
          <a:chExt cx="0" cy="0"/>
        </a:xfrm>
      </p:grpSpPr>
      <p:sp>
        <p:nvSpPr>
          <p:cNvPr id="172" name="Google Shape;172;p25"/>
          <p:cNvSpPr txBox="1"/>
          <p:nvPr>
            <p:ph type="title"/>
          </p:nvPr>
        </p:nvSpPr>
        <p:spPr>
          <a:xfrm rot="161729">
            <a:off x="976261" y="876906"/>
            <a:ext cx="7029878" cy="76013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VTS and Empathy</a:t>
            </a:r>
            <a:endParaRPr/>
          </a:p>
        </p:txBody>
      </p:sp>
      <p:sp>
        <p:nvSpPr>
          <p:cNvPr id="173" name="Google Shape;173;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74" name="Google Shape;174;p25"/>
          <p:cNvPicPr preferRelativeResize="0"/>
          <p:nvPr/>
        </p:nvPicPr>
        <p:blipFill>
          <a:blip r:embed="rId3">
            <a:alphaModFix/>
          </a:blip>
          <a:stretch>
            <a:fillRect/>
          </a:stretch>
        </p:blipFill>
        <p:spPr>
          <a:xfrm>
            <a:off x="6140575" y="1336275"/>
            <a:ext cx="2029565" cy="3036775"/>
          </a:xfrm>
          <a:prstGeom prst="rect">
            <a:avLst/>
          </a:prstGeom>
          <a:noFill/>
          <a:ln>
            <a:noFill/>
          </a:ln>
        </p:spPr>
      </p:pic>
      <p:sp>
        <p:nvSpPr>
          <p:cNvPr id="175" name="Google Shape;175;p25"/>
          <p:cNvSpPr txBox="1"/>
          <p:nvPr>
            <p:ph idx="4294967295" type="body"/>
          </p:nvPr>
        </p:nvSpPr>
        <p:spPr>
          <a:xfrm>
            <a:off x="902950" y="1556175"/>
            <a:ext cx="5050800" cy="28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Roboto Condensed"/>
                <a:ea typeface="Roboto Condensed"/>
                <a:cs typeface="Roboto Condensed"/>
                <a:sym typeface="Roboto Condensed"/>
              </a:rPr>
              <a:t>Sinquefield-Kangas (2019) - workshop participants discussed image from Shaun Tan’s </a:t>
            </a:r>
            <a:r>
              <a:rPr i="1" lang="en" sz="1400">
                <a:latin typeface="Roboto Condensed"/>
                <a:ea typeface="Roboto Condensed"/>
                <a:cs typeface="Roboto Condensed"/>
                <a:sym typeface="Roboto Condensed"/>
              </a:rPr>
              <a:t>The Arrival. </a:t>
            </a:r>
            <a:endParaRPr sz="1400">
              <a:latin typeface="Roboto Condensed"/>
              <a:ea typeface="Roboto Condensed"/>
              <a:cs typeface="Roboto Condensed"/>
              <a:sym typeface="Roboto Condensed"/>
            </a:endParaRPr>
          </a:p>
          <a:p>
            <a:pPr indent="-317500" lvl="0" marL="457200" rtl="0" algn="l">
              <a:spcBef>
                <a:spcPts val="0"/>
              </a:spcBef>
              <a:spcAft>
                <a:spcPts val="0"/>
              </a:spcAft>
              <a:buSzPts val="1400"/>
              <a:buFont typeface="Roboto Condensed"/>
              <a:buChar char="-"/>
            </a:pPr>
            <a:r>
              <a:rPr lang="en" sz="1400">
                <a:latin typeface="Roboto Condensed"/>
                <a:ea typeface="Roboto Condensed"/>
                <a:cs typeface="Roboto Condensed"/>
                <a:sym typeface="Roboto Condensed"/>
              </a:rPr>
              <a:t>VTS exercises elicited empathic discourse</a:t>
            </a:r>
            <a:endParaRPr sz="1400">
              <a:latin typeface="Roboto Condensed"/>
              <a:ea typeface="Roboto Condensed"/>
              <a:cs typeface="Roboto Condensed"/>
              <a:sym typeface="Roboto Condensed"/>
            </a:endParaRPr>
          </a:p>
          <a:p>
            <a:pPr indent="-317500" lvl="0" marL="457200" rtl="0" algn="l">
              <a:spcBef>
                <a:spcPts val="0"/>
              </a:spcBef>
              <a:spcAft>
                <a:spcPts val="0"/>
              </a:spcAft>
              <a:buSzPts val="1400"/>
              <a:buFont typeface="Roboto Condensed"/>
              <a:buChar char="-"/>
            </a:pPr>
            <a:r>
              <a:rPr lang="en" sz="1400">
                <a:latin typeface="Roboto Condensed"/>
                <a:ea typeface="Roboto Condensed"/>
                <a:cs typeface="Roboto Condensed"/>
                <a:sym typeface="Roboto Condensed"/>
              </a:rPr>
              <a:t>VTS as a pedagogical tool can be impactful for eliciting empathy in students</a:t>
            </a:r>
            <a:endParaRPr sz="1400">
              <a:latin typeface="Roboto Condensed"/>
              <a:ea typeface="Roboto Condensed"/>
              <a:cs typeface="Roboto Condensed"/>
              <a:sym typeface="Roboto Condensed"/>
            </a:endParaRPr>
          </a:p>
          <a:p>
            <a:pPr indent="0" lvl="0" marL="0" rtl="0" algn="l">
              <a:spcBef>
                <a:spcPts val="0"/>
              </a:spcBef>
              <a:spcAft>
                <a:spcPts val="0"/>
              </a:spcAft>
              <a:buNone/>
            </a:pPr>
            <a:r>
              <a:t/>
            </a:r>
            <a:endParaRPr sz="1400">
              <a:latin typeface="Roboto Condensed"/>
              <a:ea typeface="Roboto Condensed"/>
              <a:cs typeface="Roboto Condensed"/>
              <a:sym typeface="Roboto Condensed"/>
            </a:endParaRPr>
          </a:p>
          <a:p>
            <a:pPr indent="0" lvl="0" marL="0" rtl="0" algn="l">
              <a:spcBef>
                <a:spcPts val="0"/>
              </a:spcBef>
              <a:spcAft>
                <a:spcPts val="0"/>
              </a:spcAft>
              <a:buNone/>
            </a:pPr>
            <a:r>
              <a:rPr lang="en" sz="1400">
                <a:latin typeface="Roboto Condensed"/>
                <a:ea typeface="Roboto Condensed"/>
                <a:cs typeface="Roboto Condensed"/>
                <a:sym typeface="Roboto Condensed"/>
              </a:rPr>
              <a:t>Think about outcomes of VTS (&amp; how they could connect w/ empathy)</a:t>
            </a:r>
            <a:endParaRPr sz="1400">
              <a:latin typeface="Roboto Condensed"/>
              <a:ea typeface="Roboto Condensed"/>
              <a:cs typeface="Roboto Condensed"/>
              <a:sym typeface="Roboto Condensed"/>
            </a:endParaRPr>
          </a:p>
          <a:p>
            <a:pPr indent="-317500" lvl="0" marL="457200" rtl="0" algn="l">
              <a:spcBef>
                <a:spcPts val="0"/>
              </a:spcBef>
              <a:spcAft>
                <a:spcPts val="0"/>
              </a:spcAft>
              <a:buSzPts val="1400"/>
              <a:buFont typeface="Roboto Condensed"/>
              <a:buChar char="-"/>
            </a:pPr>
            <a:r>
              <a:rPr lang="en" sz="1400">
                <a:latin typeface="Roboto Condensed"/>
                <a:ea typeface="Roboto Condensed"/>
                <a:cs typeface="Roboto Condensed"/>
                <a:sym typeface="Roboto Condensed"/>
              </a:rPr>
              <a:t>Social and emotional development</a:t>
            </a:r>
            <a:endParaRPr sz="1400">
              <a:latin typeface="Roboto Condensed"/>
              <a:ea typeface="Roboto Condensed"/>
              <a:cs typeface="Roboto Condensed"/>
              <a:sym typeface="Roboto Condensed"/>
            </a:endParaRPr>
          </a:p>
          <a:p>
            <a:pPr indent="-317500" lvl="0" marL="457200" rtl="0" algn="l">
              <a:spcBef>
                <a:spcPts val="0"/>
              </a:spcBef>
              <a:spcAft>
                <a:spcPts val="0"/>
              </a:spcAft>
              <a:buSzPts val="1400"/>
              <a:buFont typeface="Roboto Condensed"/>
              <a:buChar char="-"/>
            </a:pPr>
            <a:r>
              <a:rPr lang="en" sz="1400">
                <a:latin typeface="Roboto Condensed"/>
                <a:ea typeface="Roboto Condensed"/>
                <a:cs typeface="Roboto Condensed"/>
                <a:sym typeface="Roboto Condensed"/>
              </a:rPr>
              <a:t>Sense of self as part of the community </a:t>
            </a:r>
            <a:endParaRPr sz="1400">
              <a:latin typeface="Roboto Condensed"/>
              <a:ea typeface="Roboto Condensed"/>
              <a:cs typeface="Roboto Condensed"/>
              <a:sym typeface="Roboto Condensed"/>
            </a:endParaRPr>
          </a:p>
          <a:p>
            <a:pPr indent="0" lvl="0" marL="0" rtl="0" algn="l">
              <a:spcBef>
                <a:spcPts val="0"/>
              </a:spcBef>
              <a:spcAft>
                <a:spcPts val="0"/>
              </a:spcAft>
              <a:buNone/>
            </a:pPr>
            <a:r>
              <a:t/>
            </a:r>
            <a:endParaRPr sz="1400">
              <a:latin typeface="Roboto Condensed"/>
              <a:ea typeface="Roboto Condensed"/>
              <a:cs typeface="Roboto Condensed"/>
              <a:sym typeface="Roboto Condensed"/>
            </a:endParaRPr>
          </a:p>
          <a:p>
            <a:pPr indent="0" lvl="0" marL="0" rtl="0" algn="l">
              <a:spcBef>
                <a:spcPts val="0"/>
              </a:spcBef>
              <a:spcAft>
                <a:spcPts val="0"/>
              </a:spcAft>
              <a:buClr>
                <a:schemeClr val="dk1"/>
              </a:buClr>
              <a:buSzPts val="1100"/>
              <a:buFont typeface="Arial"/>
              <a:buNone/>
            </a:pPr>
            <a:r>
              <a:rPr lang="en" sz="1400">
                <a:latin typeface="Roboto Condensed"/>
                <a:ea typeface="Roboto Condensed"/>
                <a:cs typeface="Roboto Condensed"/>
                <a:sym typeface="Roboto Condensed"/>
              </a:rPr>
              <a:t>VTS is often used in medicine and medical education - both for medical providers and patients. </a:t>
            </a:r>
            <a:endParaRPr sz="1400">
              <a:latin typeface="Roboto Condensed"/>
              <a:ea typeface="Roboto Condensed"/>
              <a:cs typeface="Roboto Condensed"/>
              <a:sym typeface="Roboto Condensed"/>
            </a:endParaRPr>
          </a:p>
          <a:p>
            <a:pPr indent="0" lvl="0" marL="0" rtl="0" algn="l">
              <a:spcBef>
                <a:spcPts val="0"/>
              </a:spcBef>
              <a:spcAft>
                <a:spcPts val="0"/>
              </a:spcAft>
              <a:buNone/>
            </a:pPr>
            <a:r>
              <a:t/>
            </a:r>
            <a:endParaRPr sz="1400">
              <a:latin typeface="Roboto Condensed"/>
              <a:ea typeface="Roboto Condensed"/>
              <a:cs typeface="Roboto Condensed"/>
              <a:sym typeface="Roboto Condensed"/>
            </a:endParaRPr>
          </a:p>
          <a:p>
            <a:pPr indent="0" lvl="0" marL="0" rtl="0" algn="l">
              <a:spcBef>
                <a:spcPts val="0"/>
              </a:spcBef>
              <a:spcAft>
                <a:spcPts val="0"/>
              </a:spcAft>
              <a:buNone/>
            </a:pPr>
            <a:r>
              <a:t/>
            </a:r>
            <a:endParaRPr sz="1400"/>
          </a:p>
          <a:p>
            <a:pPr indent="0" lvl="0" marL="0" rtl="0" algn="l">
              <a:spcBef>
                <a:spcPts val="600"/>
              </a:spcBef>
              <a:spcAft>
                <a:spcPts val="0"/>
              </a:spcAft>
              <a:buNone/>
            </a:pPr>
            <a:r>
              <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A300"/>
        </a:solidFill>
      </p:bgPr>
    </p:bg>
    <p:spTree>
      <p:nvGrpSpPr>
        <p:cNvPr id="179" name="Shape 179"/>
        <p:cNvGrpSpPr/>
        <p:nvPr/>
      </p:nvGrpSpPr>
      <p:grpSpPr>
        <a:xfrm>
          <a:off x="0" y="0"/>
          <a:ext cx="0" cy="0"/>
          <a:chOff x="0" y="0"/>
          <a:chExt cx="0" cy="0"/>
        </a:xfrm>
      </p:grpSpPr>
      <p:sp>
        <p:nvSpPr>
          <p:cNvPr id="180" name="Google Shape;180;p26"/>
          <p:cNvSpPr txBox="1"/>
          <p:nvPr>
            <p:ph idx="1" type="body"/>
          </p:nvPr>
        </p:nvSpPr>
        <p:spPr>
          <a:xfrm>
            <a:off x="2601750" y="1675650"/>
            <a:ext cx="4087800" cy="17922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sz="4400"/>
              <a:t>Lesson Plan</a:t>
            </a:r>
            <a:endParaRPr sz="4400"/>
          </a:p>
        </p:txBody>
      </p:sp>
      <p:sp>
        <p:nvSpPr>
          <p:cNvPr id="181" name="Google Shape;181;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A7EB"/>
        </a:solidFill>
      </p:bgPr>
    </p:bg>
    <p:spTree>
      <p:nvGrpSpPr>
        <p:cNvPr id="185" name="Shape 185"/>
        <p:cNvGrpSpPr/>
        <p:nvPr/>
      </p:nvGrpSpPr>
      <p:grpSpPr>
        <a:xfrm>
          <a:off x="0" y="0"/>
          <a:ext cx="0" cy="0"/>
          <a:chOff x="0" y="0"/>
          <a:chExt cx="0" cy="0"/>
        </a:xfrm>
      </p:grpSpPr>
      <p:sp>
        <p:nvSpPr>
          <p:cNvPr id="186" name="Google Shape;186;p27"/>
          <p:cNvSpPr/>
          <p:nvPr/>
        </p:nvSpPr>
        <p:spPr>
          <a:xfrm>
            <a:off x="6244950" y="1008350"/>
            <a:ext cx="1846200" cy="1844700"/>
          </a:xfrm>
          <a:prstGeom prst="rect">
            <a:avLst/>
          </a:prstGeom>
          <a:solidFill>
            <a:schemeClr val="dk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niglet"/>
              <a:ea typeface="Sniglet"/>
              <a:cs typeface="Sniglet"/>
              <a:sym typeface="Sniglet"/>
            </a:endParaRPr>
          </a:p>
        </p:txBody>
      </p:sp>
      <p:sp>
        <p:nvSpPr>
          <p:cNvPr id="187" name="Google Shape;187;p27"/>
          <p:cNvSpPr txBox="1"/>
          <p:nvPr>
            <p:ph type="title"/>
          </p:nvPr>
        </p:nvSpPr>
        <p:spPr>
          <a:xfrm rot="161729">
            <a:off x="680936" y="593906"/>
            <a:ext cx="7029878" cy="76013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Lesson Plan</a:t>
            </a:r>
            <a:endParaRPr/>
          </a:p>
        </p:txBody>
      </p:sp>
      <p:sp>
        <p:nvSpPr>
          <p:cNvPr id="188" name="Google Shape;188;p27"/>
          <p:cNvSpPr txBox="1"/>
          <p:nvPr>
            <p:ph idx="2" type="body"/>
          </p:nvPr>
        </p:nvSpPr>
        <p:spPr>
          <a:xfrm>
            <a:off x="782200" y="1163100"/>
            <a:ext cx="7308900" cy="33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400">
                <a:solidFill>
                  <a:srgbClr val="000000"/>
                </a:solidFill>
                <a:latin typeface="Roboto Condensed"/>
                <a:ea typeface="Roboto Condensed"/>
                <a:cs typeface="Roboto Condensed"/>
                <a:sym typeface="Roboto Condensed"/>
              </a:rPr>
              <a:t>Part 1 - Instructor defines zines</a:t>
            </a:r>
            <a:endParaRPr b="1" sz="1400">
              <a:solidFill>
                <a:srgbClr val="000000"/>
              </a:solidFill>
              <a:latin typeface="Roboto Condensed"/>
              <a:ea typeface="Roboto Condensed"/>
              <a:cs typeface="Roboto Condensed"/>
              <a:sym typeface="Roboto Condensed"/>
            </a:endParaRPr>
          </a:p>
          <a:p>
            <a:pPr indent="0" lvl="0" marL="0" rtl="0" algn="l">
              <a:spcBef>
                <a:spcPts val="0"/>
              </a:spcBef>
              <a:spcAft>
                <a:spcPts val="0"/>
              </a:spcAft>
              <a:buClr>
                <a:schemeClr val="dk1"/>
              </a:buClr>
              <a:buSzPts val="1100"/>
              <a:buFont typeface="Arial"/>
              <a:buNone/>
            </a:pPr>
            <a:r>
              <a:t/>
            </a:r>
            <a:endParaRPr sz="1400">
              <a:solidFill>
                <a:srgbClr val="000000"/>
              </a:solidFill>
              <a:latin typeface="Roboto Condensed"/>
              <a:ea typeface="Roboto Condensed"/>
              <a:cs typeface="Roboto Condensed"/>
              <a:sym typeface="Roboto Condensed"/>
            </a:endParaRPr>
          </a:p>
          <a:p>
            <a:pPr indent="0" lvl="0" marL="0" rtl="0" algn="l">
              <a:spcBef>
                <a:spcPts val="0"/>
              </a:spcBef>
              <a:spcAft>
                <a:spcPts val="0"/>
              </a:spcAft>
              <a:buClr>
                <a:schemeClr val="dk1"/>
              </a:buClr>
              <a:buSzPts val="1100"/>
              <a:buFont typeface="Arial"/>
              <a:buNone/>
            </a:pPr>
            <a:r>
              <a:rPr b="1" lang="en" sz="1400">
                <a:solidFill>
                  <a:srgbClr val="000000"/>
                </a:solidFill>
                <a:latin typeface="Roboto Condensed"/>
                <a:ea typeface="Roboto Condensed"/>
                <a:cs typeface="Roboto Condensed"/>
                <a:sym typeface="Roboto Condensed"/>
              </a:rPr>
              <a:t>Part 2 - Think/Pair/Share</a:t>
            </a:r>
            <a:endParaRPr b="1" sz="1400">
              <a:solidFill>
                <a:srgbClr val="000000"/>
              </a:solidFill>
              <a:latin typeface="Roboto Condensed"/>
              <a:ea typeface="Roboto Condensed"/>
              <a:cs typeface="Roboto Condensed"/>
              <a:sym typeface="Roboto Condensed"/>
            </a:endParaRPr>
          </a:p>
          <a:p>
            <a:pPr indent="-317500" lvl="0" marL="457200" rtl="0" algn="l">
              <a:lnSpc>
                <a:spcPct val="115000"/>
              </a:lnSpc>
              <a:spcBef>
                <a:spcPts val="0"/>
              </a:spcBef>
              <a:spcAft>
                <a:spcPts val="0"/>
              </a:spcAft>
              <a:buSzPts val="1400"/>
              <a:buFont typeface="Roboto Condensed"/>
              <a:buChar char="●"/>
            </a:pPr>
            <a:r>
              <a:rPr lang="en" sz="1400">
                <a:latin typeface="Roboto Condensed"/>
                <a:ea typeface="Roboto Condensed"/>
                <a:cs typeface="Roboto Condensed"/>
                <a:sym typeface="Roboto Condensed"/>
              </a:rPr>
              <a:t>Introduce questions to students </a:t>
            </a:r>
            <a:endParaRPr sz="1400">
              <a:latin typeface="Roboto Condensed"/>
              <a:ea typeface="Roboto Condensed"/>
              <a:cs typeface="Roboto Condensed"/>
              <a:sym typeface="Roboto Condensed"/>
            </a:endParaRPr>
          </a:p>
          <a:p>
            <a:pPr indent="-317500" lvl="1" marL="914400" rtl="0" algn="l">
              <a:spcBef>
                <a:spcPts val="0"/>
              </a:spcBef>
              <a:spcAft>
                <a:spcPts val="0"/>
              </a:spcAft>
              <a:buSzPts val="1400"/>
              <a:buFont typeface="Roboto Condensed"/>
              <a:buChar char="○"/>
            </a:pPr>
            <a:r>
              <a:rPr lang="en" sz="1400">
                <a:latin typeface="Roboto Condensed"/>
                <a:ea typeface="Roboto Condensed"/>
                <a:cs typeface="Roboto Condensed"/>
                <a:sym typeface="Roboto Condensed"/>
              </a:rPr>
              <a:t>What’s going on in this zine?</a:t>
            </a:r>
            <a:endParaRPr sz="1400">
              <a:latin typeface="Roboto Condensed"/>
              <a:ea typeface="Roboto Condensed"/>
              <a:cs typeface="Roboto Condensed"/>
              <a:sym typeface="Roboto Condensed"/>
            </a:endParaRPr>
          </a:p>
          <a:p>
            <a:pPr indent="-317500" lvl="1" marL="914400" rtl="0" algn="l">
              <a:spcBef>
                <a:spcPts val="0"/>
              </a:spcBef>
              <a:spcAft>
                <a:spcPts val="0"/>
              </a:spcAft>
              <a:buSzPts val="1400"/>
              <a:buFont typeface="Roboto Condensed"/>
              <a:buChar char="○"/>
            </a:pPr>
            <a:r>
              <a:rPr lang="en" sz="1400">
                <a:latin typeface="Roboto Condensed"/>
                <a:ea typeface="Roboto Condensed"/>
                <a:cs typeface="Roboto Condensed"/>
                <a:sym typeface="Roboto Condensed"/>
              </a:rPr>
              <a:t>What do you see that makes you say that?</a:t>
            </a:r>
            <a:endParaRPr sz="1400">
              <a:latin typeface="Roboto Condensed"/>
              <a:ea typeface="Roboto Condensed"/>
              <a:cs typeface="Roboto Condensed"/>
              <a:sym typeface="Roboto Condensed"/>
            </a:endParaRPr>
          </a:p>
          <a:p>
            <a:pPr indent="-317500" lvl="1" marL="914400" rtl="0" algn="l">
              <a:spcBef>
                <a:spcPts val="0"/>
              </a:spcBef>
              <a:spcAft>
                <a:spcPts val="0"/>
              </a:spcAft>
              <a:buSzPts val="1400"/>
              <a:buFont typeface="Roboto Condensed"/>
              <a:buChar char="○"/>
            </a:pPr>
            <a:r>
              <a:rPr lang="en" sz="1400">
                <a:latin typeface="Roboto Condensed"/>
                <a:ea typeface="Roboto Condensed"/>
                <a:cs typeface="Roboto Condensed"/>
                <a:sym typeface="Roboto Condensed"/>
              </a:rPr>
              <a:t>What more can you find?</a:t>
            </a:r>
            <a:endParaRPr sz="1400">
              <a:latin typeface="Roboto Condensed"/>
              <a:ea typeface="Roboto Condensed"/>
              <a:cs typeface="Roboto Condensed"/>
              <a:sym typeface="Roboto Condensed"/>
            </a:endParaRPr>
          </a:p>
          <a:p>
            <a:pPr indent="-317500" lvl="0" marL="457200" rtl="0" algn="l">
              <a:lnSpc>
                <a:spcPct val="115000"/>
              </a:lnSpc>
              <a:spcBef>
                <a:spcPts val="0"/>
              </a:spcBef>
              <a:spcAft>
                <a:spcPts val="0"/>
              </a:spcAft>
              <a:buSzPts val="1400"/>
              <a:buFont typeface="Roboto Condensed"/>
              <a:buChar char="●"/>
            </a:pPr>
            <a:r>
              <a:rPr lang="en" sz="1400">
                <a:latin typeface="Roboto Condensed"/>
                <a:ea typeface="Roboto Condensed"/>
                <a:cs typeface="Roboto Condensed"/>
                <a:sym typeface="Roboto Condensed"/>
              </a:rPr>
              <a:t>Think: Individually, students look at an online zine (5 mins)</a:t>
            </a:r>
            <a:endParaRPr sz="1400">
              <a:latin typeface="Roboto Condensed"/>
              <a:ea typeface="Roboto Condensed"/>
              <a:cs typeface="Roboto Condensed"/>
              <a:sym typeface="Roboto Condensed"/>
            </a:endParaRPr>
          </a:p>
          <a:p>
            <a:pPr indent="-317500" lvl="0" marL="457200" rtl="0" algn="l">
              <a:lnSpc>
                <a:spcPct val="115000"/>
              </a:lnSpc>
              <a:spcBef>
                <a:spcPts val="0"/>
              </a:spcBef>
              <a:spcAft>
                <a:spcPts val="0"/>
              </a:spcAft>
              <a:buSzPts val="1400"/>
              <a:buFont typeface="Roboto Condensed"/>
              <a:buChar char="●"/>
            </a:pPr>
            <a:r>
              <a:rPr lang="en" sz="1400">
                <a:latin typeface="Roboto Condensed"/>
                <a:ea typeface="Roboto Condensed"/>
                <a:cs typeface="Roboto Condensed"/>
                <a:sym typeface="Roboto Condensed"/>
              </a:rPr>
              <a:t>Pair: Students discuss questions at their table in their groups (5 mins)</a:t>
            </a:r>
            <a:endParaRPr sz="1400">
              <a:latin typeface="Roboto Condensed"/>
              <a:ea typeface="Roboto Condensed"/>
              <a:cs typeface="Roboto Condensed"/>
              <a:sym typeface="Roboto Condensed"/>
            </a:endParaRPr>
          </a:p>
          <a:p>
            <a:pPr indent="-317500" lvl="0" marL="457200" rtl="0" algn="l">
              <a:lnSpc>
                <a:spcPct val="115000"/>
              </a:lnSpc>
              <a:spcBef>
                <a:spcPts val="0"/>
              </a:spcBef>
              <a:spcAft>
                <a:spcPts val="0"/>
              </a:spcAft>
              <a:buSzPts val="1400"/>
              <a:buFont typeface="Roboto Condensed"/>
              <a:buChar char="●"/>
            </a:pPr>
            <a:r>
              <a:rPr lang="en" sz="1400">
                <a:latin typeface="Roboto Condensed"/>
                <a:ea typeface="Roboto Condensed"/>
                <a:cs typeface="Roboto Condensed"/>
                <a:sym typeface="Roboto Condensed"/>
              </a:rPr>
              <a:t>Share: Instructor leads open-ended discussion based on above questions (10 mins)</a:t>
            </a:r>
            <a:endParaRPr sz="1400">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t/>
            </a:r>
            <a:endParaRPr sz="1400">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rPr lang="en" sz="1400">
                <a:latin typeface="Roboto Condensed"/>
                <a:ea typeface="Roboto Condensed"/>
                <a:cs typeface="Roboto Condensed"/>
                <a:sym typeface="Roboto Condensed"/>
              </a:rPr>
              <a:t>Students complete two think/pair/share sessions, each with a different zine</a:t>
            </a:r>
            <a:endParaRPr sz="1400">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t/>
            </a:r>
            <a:endParaRPr sz="1400">
              <a:latin typeface="Roboto Condensed"/>
              <a:ea typeface="Roboto Condensed"/>
              <a:cs typeface="Roboto Condensed"/>
              <a:sym typeface="Roboto Condensed"/>
            </a:endParaRPr>
          </a:p>
          <a:p>
            <a:pPr indent="0" lvl="0" marL="0" rtl="0" algn="l">
              <a:lnSpc>
                <a:spcPct val="115000"/>
              </a:lnSpc>
              <a:spcBef>
                <a:spcPts val="0"/>
              </a:spcBef>
              <a:spcAft>
                <a:spcPts val="0"/>
              </a:spcAft>
              <a:buNone/>
            </a:pPr>
            <a:r>
              <a:rPr b="1" lang="en" sz="1400">
                <a:latin typeface="Roboto Condensed"/>
                <a:ea typeface="Roboto Condensed"/>
                <a:cs typeface="Roboto Condensed"/>
                <a:sym typeface="Roboto Condensed"/>
              </a:rPr>
              <a:t>Part 3 - </a:t>
            </a:r>
            <a:r>
              <a:rPr b="1" lang="en" sz="1400">
                <a:latin typeface="Roboto Condensed"/>
                <a:ea typeface="Roboto Condensed"/>
                <a:cs typeface="Roboto Condensed"/>
                <a:sym typeface="Roboto Condensed"/>
              </a:rPr>
              <a:t>Students</a:t>
            </a:r>
            <a:r>
              <a:rPr b="1" lang="en" sz="1400">
                <a:latin typeface="Roboto Condensed"/>
                <a:ea typeface="Roboto Condensed"/>
                <a:cs typeface="Roboto Condensed"/>
                <a:sym typeface="Roboto Condensed"/>
              </a:rPr>
              <a:t> make zines based on one of the think/pair/share examples</a:t>
            </a:r>
            <a:endParaRPr b="1" sz="1400">
              <a:latin typeface="Roboto Condensed"/>
              <a:ea typeface="Roboto Condensed"/>
              <a:cs typeface="Roboto Condensed"/>
              <a:sym typeface="Roboto Condensed"/>
            </a:endParaRPr>
          </a:p>
          <a:p>
            <a:pPr indent="0" lvl="0" marL="0" rtl="0" algn="l">
              <a:spcBef>
                <a:spcPts val="0"/>
              </a:spcBef>
              <a:spcAft>
                <a:spcPts val="0"/>
              </a:spcAft>
              <a:buClr>
                <a:schemeClr val="dk1"/>
              </a:buClr>
              <a:buSzPts val="1100"/>
              <a:buFont typeface="Arial"/>
              <a:buNone/>
            </a:pPr>
            <a:r>
              <a:t/>
            </a:r>
            <a:endParaRPr sz="1200">
              <a:solidFill>
                <a:srgbClr val="000000"/>
              </a:solidFill>
              <a:latin typeface="Roboto Condensed"/>
              <a:ea typeface="Roboto Condensed"/>
              <a:cs typeface="Roboto Condensed"/>
              <a:sym typeface="Roboto Condensed"/>
            </a:endParaRPr>
          </a:p>
          <a:p>
            <a:pPr indent="0" lvl="0" marL="0" rtl="0" algn="l">
              <a:spcBef>
                <a:spcPts val="0"/>
              </a:spcBef>
              <a:spcAft>
                <a:spcPts val="0"/>
              </a:spcAft>
              <a:buClr>
                <a:schemeClr val="dk1"/>
              </a:buClr>
              <a:buSzPts val="1100"/>
              <a:buFont typeface="Arial"/>
              <a:buNone/>
            </a:pPr>
            <a:r>
              <a:t/>
            </a:r>
            <a:endParaRPr sz="1200">
              <a:solidFill>
                <a:srgbClr val="000000"/>
              </a:solidFill>
              <a:latin typeface="Roboto Condensed"/>
              <a:ea typeface="Roboto Condensed"/>
              <a:cs typeface="Roboto Condensed"/>
              <a:sym typeface="Roboto Condensed"/>
            </a:endParaRPr>
          </a:p>
          <a:p>
            <a:pPr indent="0" lvl="0" marL="0" rtl="0" algn="l">
              <a:spcBef>
                <a:spcPts val="0"/>
              </a:spcBef>
              <a:spcAft>
                <a:spcPts val="0"/>
              </a:spcAft>
              <a:buClr>
                <a:schemeClr val="dk1"/>
              </a:buClr>
              <a:buSzPts val="1100"/>
              <a:buFont typeface="Arial"/>
              <a:buNone/>
            </a:pPr>
            <a:r>
              <a:t/>
            </a:r>
            <a:endParaRPr sz="1200">
              <a:solidFill>
                <a:srgbClr val="000000"/>
              </a:solidFill>
            </a:endParaRPr>
          </a:p>
          <a:p>
            <a:pPr indent="0" lvl="0" marL="0" rtl="0" algn="l">
              <a:spcBef>
                <a:spcPts val="0"/>
              </a:spcBef>
              <a:spcAft>
                <a:spcPts val="0"/>
              </a:spcAft>
              <a:buNone/>
            </a:pPr>
            <a:r>
              <a:t/>
            </a:r>
            <a:endParaRPr sz="1200">
              <a:solidFill>
                <a:srgbClr val="000000"/>
              </a:solidFill>
            </a:endParaRPr>
          </a:p>
        </p:txBody>
      </p:sp>
      <p:sp>
        <p:nvSpPr>
          <p:cNvPr id="189" name="Google Shape;189;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0" name="Google Shape;190;p27"/>
          <p:cNvPicPr preferRelativeResize="0"/>
          <p:nvPr/>
        </p:nvPicPr>
        <p:blipFill>
          <a:blip r:embed="rId3">
            <a:alphaModFix/>
          </a:blip>
          <a:stretch>
            <a:fillRect/>
          </a:stretch>
        </p:blipFill>
        <p:spPr>
          <a:xfrm>
            <a:off x="6300850" y="1063500"/>
            <a:ext cx="1734400" cy="17344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A7EB"/>
        </a:solidFill>
      </p:bgPr>
    </p:bg>
    <p:spTree>
      <p:nvGrpSpPr>
        <p:cNvPr id="194" name="Shape 194"/>
        <p:cNvGrpSpPr/>
        <p:nvPr/>
      </p:nvGrpSpPr>
      <p:grpSpPr>
        <a:xfrm>
          <a:off x="0" y="0"/>
          <a:ext cx="0" cy="0"/>
          <a:chOff x="0" y="0"/>
          <a:chExt cx="0" cy="0"/>
        </a:xfrm>
      </p:grpSpPr>
      <p:sp>
        <p:nvSpPr>
          <p:cNvPr id="195" name="Google Shape;195;p28"/>
          <p:cNvSpPr txBox="1"/>
          <p:nvPr>
            <p:ph type="title"/>
          </p:nvPr>
        </p:nvSpPr>
        <p:spPr>
          <a:xfrm rot="161729">
            <a:off x="717861" y="593906"/>
            <a:ext cx="7029878" cy="76013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Learning Outcomes</a:t>
            </a:r>
            <a:endParaRPr/>
          </a:p>
        </p:txBody>
      </p:sp>
      <p:sp>
        <p:nvSpPr>
          <p:cNvPr id="196" name="Google Shape;196;p28"/>
          <p:cNvSpPr txBox="1"/>
          <p:nvPr>
            <p:ph idx="2" type="body"/>
          </p:nvPr>
        </p:nvSpPr>
        <p:spPr>
          <a:xfrm>
            <a:off x="917550" y="1243325"/>
            <a:ext cx="7308900" cy="318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Roboto Condensed"/>
                <a:ea typeface="Roboto Condensed"/>
                <a:cs typeface="Roboto Condensed"/>
                <a:sym typeface="Roboto Condensed"/>
              </a:rPr>
              <a:t>At the end of this lesson, students will:</a:t>
            </a:r>
            <a:endParaRPr>
              <a:latin typeface="Roboto Condensed"/>
              <a:ea typeface="Roboto Condensed"/>
              <a:cs typeface="Roboto Condensed"/>
              <a:sym typeface="Roboto Condensed"/>
            </a:endParaRPr>
          </a:p>
          <a:p>
            <a:pPr indent="-368300" lvl="0" marL="457200" rtl="0" algn="l">
              <a:spcBef>
                <a:spcPts val="0"/>
              </a:spcBef>
              <a:spcAft>
                <a:spcPts val="0"/>
              </a:spcAft>
              <a:buSzPts val="2200"/>
              <a:buFont typeface="Roboto Condensed"/>
              <a:buChar char="●"/>
            </a:pPr>
            <a:r>
              <a:rPr lang="en">
                <a:latin typeface="Roboto Condensed"/>
                <a:ea typeface="Roboto Condensed"/>
                <a:cs typeface="Roboto Condensed"/>
                <a:sym typeface="Roboto Condensed"/>
              </a:rPr>
              <a:t>Understand what zines are and how they function to record and promote counter-cultural voices as well as challenge traditional authority</a:t>
            </a:r>
            <a:endParaRPr>
              <a:latin typeface="Roboto Condensed"/>
              <a:ea typeface="Roboto Condensed"/>
              <a:cs typeface="Roboto Condensed"/>
              <a:sym typeface="Roboto Condensed"/>
            </a:endParaRPr>
          </a:p>
          <a:p>
            <a:pPr indent="-368300" lvl="0" marL="457200" rtl="0" algn="l">
              <a:spcBef>
                <a:spcPts val="0"/>
              </a:spcBef>
              <a:spcAft>
                <a:spcPts val="0"/>
              </a:spcAft>
              <a:buSzPts val="2200"/>
              <a:buFont typeface="Roboto Condensed"/>
              <a:buChar char="●"/>
            </a:pPr>
            <a:r>
              <a:rPr lang="en">
                <a:latin typeface="Roboto Condensed"/>
                <a:ea typeface="Roboto Condensed"/>
                <a:cs typeface="Roboto Condensed"/>
                <a:sym typeface="Roboto Condensed"/>
              </a:rPr>
              <a:t>Analyze how text and image can work together to create meaning</a:t>
            </a:r>
            <a:endParaRPr>
              <a:latin typeface="Roboto Condensed"/>
              <a:ea typeface="Roboto Condensed"/>
              <a:cs typeface="Roboto Condensed"/>
              <a:sym typeface="Roboto Condensed"/>
            </a:endParaRPr>
          </a:p>
          <a:p>
            <a:pPr indent="-368300" lvl="0" marL="457200" rtl="0" algn="l">
              <a:spcBef>
                <a:spcPts val="0"/>
              </a:spcBef>
              <a:spcAft>
                <a:spcPts val="0"/>
              </a:spcAft>
              <a:buSzPts val="2200"/>
              <a:buFont typeface="Roboto Condensed"/>
              <a:buChar char="●"/>
            </a:pPr>
            <a:r>
              <a:rPr lang="en">
                <a:latin typeface="Roboto Condensed"/>
                <a:ea typeface="Roboto Condensed"/>
                <a:cs typeface="Roboto Condensed"/>
                <a:sym typeface="Roboto Condensed"/>
              </a:rPr>
              <a:t>Classify and interpret graphic medicine using VTS strategies</a:t>
            </a:r>
            <a:endParaRPr>
              <a:latin typeface="Roboto Condensed"/>
              <a:ea typeface="Roboto Condensed"/>
              <a:cs typeface="Roboto Condensed"/>
              <a:sym typeface="Roboto Condensed"/>
            </a:endParaRPr>
          </a:p>
          <a:p>
            <a:pPr indent="-368300" lvl="0" marL="457200" rtl="0" algn="l">
              <a:spcBef>
                <a:spcPts val="0"/>
              </a:spcBef>
              <a:spcAft>
                <a:spcPts val="0"/>
              </a:spcAft>
              <a:buSzPts val="2200"/>
              <a:buFont typeface="Roboto Condensed"/>
              <a:buChar char="●"/>
            </a:pPr>
            <a:r>
              <a:rPr lang="en">
                <a:latin typeface="Roboto Condensed"/>
                <a:ea typeface="Roboto Condensed"/>
                <a:cs typeface="Roboto Condensed"/>
                <a:sym typeface="Roboto Condensed"/>
              </a:rPr>
              <a:t>Recreate/reinterpret their own original zines based on analysis of source material</a:t>
            </a:r>
            <a:endParaRPr>
              <a:latin typeface="Roboto Condensed"/>
              <a:ea typeface="Roboto Condensed"/>
              <a:cs typeface="Roboto Condensed"/>
              <a:sym typeface="Roboto Condensed"/>
            </a:endParaRPr>
          </a:p>
          <a:p>
            <a:pPr indent="0" lvl="0" marL="0" rtl="0" algn="l">
              <a:spcBef>
                <a:spcPts val="0"/>
              </a:spcBef>
              <a:spcAft>
                <a:spcPts val="0"/>
              </a:spcAft>
              <a:buClr>
                <a:schemeClr val="dk1"/>
              </a:buClr>
              <a:buSzPts val="1100"/>
              <a:buFont typeface="Arial"/>
              <a:buNone/>
            </a:pPr>
            <a:r>
              <a:t/>
            </a:r>
            <a:endParaRPr sz="1200">
              <a:solidFill>
                <a:srgbClr val="000000"/>
              </a:solidFill>
              <a:latin typeface="Roboto Condensed"/>
              <a:ea typeface="Roboto Condensed"/>
              <a:cs typeface="Roboto Condensed"/>
              <a:sym typeface="Roboto Condensed"/>
            </a:endParaRPr>
          </a:p>
          <a:p>
            <a:pPr indent="0" lvl="0" marL="0" rtl="0" algn="l">
              <a:spcBef>
                <a:spcPts val="0"/>
              </a:spcBef>
              <a:spcAft>
                <a:spcPts val="0"/>
              </a:spcAft>
              <a:buClr>
                <a:schemeClr val="dk1"/>
              </a:buClr>
              <a:buSzPts val="1100"/>
              <a:buFont typeface="Arial"/>
              <a:buNone/>
            </a:pPr>
            <a:r>
              <a:t/>
            </a:r>
            <a:endParaRPr sz="1200">
              <a:solidFill>
                <a:srgbClr val="000000"/>
              </a:solidFill>
            </a:endParaRPr>
          </a:p>
          <a:p>
            <a:pPr indent="0" lvl="0" marL="0" rtl="0" algn="l">
              <a:spcBef>
                <a:spcPts val="0"/>
              </a:spcBef>
              <a:spcAft>
                <a:spcPts val="0"/>
              </a:spcAft>
              <a:buNone/>
            </a:pPr>
            <a:r>
              <a:t/>
            </a:r>
            <a:endParaRPr sz="1200">
              <a:solidFill>
                <a:srgbClr val="000000"/>
              </a:solidFill>
            </a:endParaRPr>
          </a:p>
        </p:txBody>
      </p:sp>
      <p:sp>
        <p:nvSpPr>
          <p:cNvPr id="197" name="Google Shape;197;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A300"/>
        </a:solidFill>
      </p:bgPr>
    </p:bg>
    <p:spTree>
      <p:nvGrpSpPr>
        <p:cNvPr id="201" name="Shape 201"/>
        <p:cNvGrpSpPr/>
        <p:nvPr/>
      </p:nvGrpSpPr>
      <p:grpSpPr>
        <a:xfrm>
          <a:off x="0" y="0"/>
          <a:ext cx="0" cy="0"/>
          <a:chOff x="0" y="0"/>
          <a:chExt cx="0" cy="0"/>
        </a:xfrm>
      </p:grpSpPr>
      <p:sp>
        <p:nvSpPr>
          <p:cNvPr id="202" name="Google Shape;202;p29"/>
          <p:cNvSpPr txBox="1"/>
          <p:nvPr>
            <p:ph idx="1" type="body"/>
          </p:nvPr>
        </p:nvSpPr>
        <p:spPr>
          <a:xfrm>
            <a:off x="2650850" y="1675650"/>
            <a:ext cx="4087800" cy="17922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sz="4400"/>
              <a:t>Student Examples</a:t>
            </a:r>
            <a:endParaRPr sz="4400"/>
          </a:p>
        </p:txBody>
      </p:sp>
      <p:sp>
        <p:nvSpPr>
          <p:cNvPr id="203" name="Google Shape;203;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A300"/>
        </a:solidFill>
      </p:bgPr>
    </p:bg>
    <p:spTree>
      <p:nvGrpSpPr>
        <p:cNvPr id="76" name="Shape 76"/>
        <p:cNvGrpSpPr/>
        <p:nvPr/>
      </p:nvGrpSpPr>
      <p:grpSpPr>
        <a:xfrm>
          <a:off x="0" y="0"/>
          <a:ext cx="0" cy="0"/>
          <a:chOff x="0" y="0"/>
          <a:chExt cx="0" cy="0"/>
        </a:xfrm>
      </p:grpSpPr>
      <p:sp>
        <p:nvSpPr>
          <p:cNvPr id="77" name="Google Shape;77;p12"/>
          <p:cNvSpPr txBox="1"/>
          <p:nvPr>
            <p:ph idx="1" type="body"/>
          </p:nvPr>
        </p:nvSpPr>
        <p:spPr>
          <a:xfrm>
            <a:off x="2905800" y="1782300"/>
            <a:ext cx="3332400" cy="15789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sz="4800"/>
              <a:t>Zines and Mini-Comics</a:t>
            </a:r>
            <a:endParaRPr sz="4800"/>
          </a:p>
        </p:txBody>
      </p:sp>
      <p:sp>
        <p:nvSpPr>
          <p:cNvPr id="78" name="Google Shape;78;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824BB0"/>
        </a:solidFill>
      </p:bgPr>
    </p:bg>
    <p:spTree>
      <p:nvGrpSpPr>
        <p:cNvPr id="207" name="Shape 207"/>
        <p:cNvGrpSpPr/>
        <p:nvPr/>
      </p:nvGrpSpPr>
      <p:grpSpPr>
        <a:xfrm>
          <a:off x="0" y="0"/>
          <a:ext cx="0" cy="0"/>
          <a:chOff x="0" y="0"/>
          <a:chExt cx="0" cy="0"/>
        </a:xfrm>
      </p:grpSpPr>
      <p:sp>
        <p:nvSpPr>
          <p:cNvPr id="208" name="Google Shape;208;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09" name="Google Shape;209;p30"/>
          <p:cNvSpPr txBox="1"/>
          <p:nvPr/>
        </p:nvSpPr>
        <p:spPr>
          <a:xfrm>
            <a:off x="1281750" y="0"/>
            <a:ext cx="6580500" cy="68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4800">
                <a:solidFill>
                  <a:schemeClr val="dk1"/>
                </a:solidFill>
                <a:latin typeface="Roboto Condensed"/>
                <a:ea typeface="Roboto Condensed"/>
                <a:cs typeface="Roboto Condensed"/>
                <a:sym typeface="Roboto Condensed"/>
              </a:rPr>
              <a:t>The (Un)friendly Beasts</a:t>
            </a:r>
            <a:endParaRPr b="1" sz="4800">
              <a:solidFill>
                <a:schemeClr val="dk1"/>
              </a:solidFill>
              <a:latin typeface="Roboto Condensed"/>
              <a:ea typeface="Roboto Condensed"/>
              <a:cs typeface="Roboto Condensed"/>
              <a:sym typeface="Roboto Condensed"/>
            </a:endParaRPr>
          </a:p>
        </p:txBody>
      </p:sp>
      <p:pic>
        <p:nvPicPr>
          <p:cNvPr id="210" name="Google Shape;210;p30"/>
          <p:cNvPicPr preferRelativeResize="0"/>
          <p:nvPr/>
        </p:nvPicPr>
        <p:blipFill>
          <a:blip r:embed="rId3">
            <a:alphaModFix/>
          </a:blip>
          <a:stretch>
            <a:fillRect/>
          </a:stretch>
        </p:blipFill>
        <p:spPr>
          <a:xfrm>
            <a:off x="1575825" y="957800"/>
            <a:ext cx="2838424" cy="4020501"/>
          </a:xfrm>
          <a:prstGeom prst="rect">
            <a:avLst/>
          </a:prstGeom>
          <a:noFill/>
          <a:ln>
            <a:noFill/>
          </a:ln>
        </p:spPr>
      </p:pic>
      <p:pic>
        <p:nvPicPr>
          <p:cNvPr id="211" name="Google Shape;211;p30"/>
          <p:cNvPicPr preferRelativeResize="0"/>
          <p:nvPr/>
        </p:nvPicPr>
        <p:blipFill>
          <a:blip r:embed="rId4">
            <a:alphaModFix/>
          </a:blip>
          <a:stretch>
            <a:fillRect/>
          </a:stretch>
        </p:blipFill>
        <p:spPr>
          <a:xfrm>
            <a:off x="4718575" y="957800"/>
            <a:ext cx="2777800" cy="4020500"/>
          </a:xfrm>
          <a:prstGeom prst="rect">
            <a:avLst/>
          </a:prstGeom>
          <a:noFill/>
          <a:ln>
            <a:noFill/>
          </a:ln>
        </p:spPr>
      </p:pic>
      <p:sp>
        <p:nvSpPr>
          <p:cNvPr id="212" name="Google Shape;212;p30"/>
          <p:cNvSpPr txBox="1"/>
          <p:nvPr/>
        </p:nvSpPr>
        <p:spPr>
          <a:xfrm>
            <a:off x="7563725" y="3911025"/>
            <a:ext cx="2387100" cy="180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lt1"/>
                </a:solidFill>
                <a:latin typeface="Roboto Condensed"/>
                <a:ea typeface="Roboto Condensed"/>
                <a:cs typeface="Roboto Condensed"/>
                <a:sym typeface="Roboto Condensed"/>
              </a:rPr>
              <a:t>Kaitlin Deniham</a:t>
            </a:r>
            <a:endParaRPr b="1" sz="1200">
              <a:solidFill>
                <a:schemeClr val="lt1"/>
              </a:solidFill>
              <a:latin typeface="Roboto Condensed"/>
              <a:ea typeface="Roboto Condensed"/>
              <a:cs typeface="Roboto Condensed"/>
              <a:sym typeface="Roboto Condensed"/>
            </a:endParaRPr>
          </a:p>
          <a:p>
            <a:pPr indent="0" lvl="0" marL="0" rtl="0" algn="l">
              <a:spcBef>
                <a:spcPts val="0"/>
              </a:spcBef>
              <a:spcAft>
                <a:spcPts val="0"/>
              </a:spcAft>
              <a:buNone/>
            </a:pPr>
            <a:r>
              <a:rPr b="1" lang="en" sz="1200">
                <a:solidFill>
                  <a:schemeClr val="lt1"/>
                </a:solidFill>
                <a:latin typeface="Roboto Condensed"/>
                <a:ea typeface="Roboto Condensed"/>
                <a:cs typeface="Roboto Condensed"/>
                <a:sym typeface="Roboto Condensed"/>
              </a:rPr>
              <a:t>Annie Morman</a:t>
            </a:r>
            <a:endParaRPr b="1" sz="1200">
              <a:solidFill>
                <a:schemeClr val="lt1"/>
              </a:solidFill>
              <a:latin typeface="Roboto Condensed"/>
              <a:ea typeface="Roboto Condensed"/>
              <a:cs typeface="Roboto Condensed"/>
              <a:sym typeface="Roboto Condensed"/>
            </a:endParaRPr>
          </a:p>
          <a:p>
            <a:pPr indent="0" lvl="0" marL="0" rtl="0" algn="l">
              <a:spcBef>
                <a:spcPts val="0"/>
              </a:spcBef>
              <a:spcAft>
                <a:spcPts val="0"/>
              </a:spcAft>
              <a:buNone/>
            </a:pPr>
            <a:r>
              <a:rPr b="1" lang="en" sz="1200">
                <a:solidFill>
                  <a:schemeClr val="lt1"/>
                </a:solidFill>
                <a:latin typeface="Roboto Condensed"/>
                <a:ea typeface="Roboto Condensed"/>
                <a:cs typeface="Roboto Condensed"/>
                <a:sym typeface="Roboto Condensed"/>
              </a:rPr>
              <a:t>Chloe Wheeler</a:t>
            </a:r>
            <a:endParaRPr b="1" sz="1200">
              <a:solidFill>
                <a:schemeClr val="lt1"/>
              </a:solidFill>
              <a:latin typeface="Roboto Condensed"/>
              <a:ea typeface="Roboto Condensed"/>
              <a:cs typeface="Roboto Condensed"/>
              <a:sym typeface="Roboto Condensed"/>
            </a:endParaRPr>
          </a:p>
          <a:p>
            <a:pPr indent="0" lvl="0" marL="0" rtl="0" algn="l">
              <a:spcBef>
                <a:spcPts val="0"/>
              </a:spcBef>
              <a:spcAft>
                <a:spcPts val="0"/>
              </a:spcAft>
              <a:buNone/>
            </a:pPr>
            <a:r>
              <a:rPr b="1" lang="en" sz="1200">
                <a:solidFill>
                  <a:schemeClr val="lt1"/>
                </a:solidFill>
                <a:latin typeface="Roboto Condensed"/>
                <a:ea typeface="Roboto Condensed"/>
                <a:cs typeface="Roboto Condensed"/>
                <a:sym typeface="Roboto Condensed"/>
              </a:rPr>
              <a:t>Sofiya Kryroruchenko</a:t>
            </a:r>
            <a:endParaRPr b="1" sz="1200">
              <a:solidFill>
                <a:schemeClr val="lt1"/>
              </a:solidFill>
              <a:latin typeface="Roboto Condensed"/>
              <a:ea typeface="Roboto Condensed"/>
              <a:cs typeface="Roboto Condensed"/>
              <a:sym typeface="Roboto Condensed"/>
            </a:endParaRPr>
          </a:p>
          <a:p>
            <a:pPr indent="0" lvl="0" marL="0" rtl="0" algn="l">
              <a:spcBef>
                <a:spcPts val="0"/>
              </a:spcBef>
              <a:spcAft>
                <a:spcPts val="0"/>
              </a:spcAft>
              <a:buNone/>
            </a:pPr>
            <a:r>
              <a:rPr b="1" lang="en" sz="1200">
                <a:solidFill>
                  <a:schemeClr val="lt1"/>
                </a:solidFill>
                <a:latin typeface="Roboto Condensed"/>
                <a:ea typeface="Roboto Condensed"/>
                <a:cs typeface="Roboto Condensed"/>
                <a:sym typeface="Roboto Condensed"/>
              </a:rPr>
              <a:t>2019</a:t>
            </a:r>
            <a:endParaRPr b="1" sz="1200">
              <a:solidFill>
                <a:schemeClr val="lt1"/>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800">
              <a:solidFill>
                <a:schemeClr val="dk1"/>
              </a:solidFill>
              <a:latin typeface="Roboto Condensed"/>
              <a:ea typeface="Roboto Condensed"/>
              <a:cs typeface="Roboto Condensed"/>
              <a:sym typeface="Roboto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824BB0"/>
        </a:solidFill>
      </p:bgPr>
    </p:bg>
    <p:spTree>
      <p:nvGrpSpPr>
        <p:cNvPr id="216" name="Shape 216"/>
        <p:cNvGrpSpPr/>
        <p:nvPr/>
      </p:nvGrpSpPr>
      <p:grpSpPr>
        <a:xfrm>
          <a:off x="0" y="0"/>
          <a:ext cx="0" cy="0"/>
          <a:chOff x="0" y="0"/>
          <a:chExt cx="0" cy="0"/>
        </a:xfrm>
      </p:grpSpPr>
      <p:sp>
        <p:nvSpPr>
          <p:cNvPr id="217" name="Google Shape;217;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18" name="Google Shape;218;p31"/>
          <p:cNvSpPr txBox="1"/>
          <p:nvPr/>
        </p:nvSpPr>
        <p:spPr>
          <a:xfrm>
            <a:off x="19200" y="61750"/>
            <a:ext cx="9105600" cy="799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800">
                <a:latin typeface="Roboto Condensed"/>
                <a:ea typeface="Roboto Condensed"/>
                <a:cs typeface="Roboto Condensed"/>
                <a:sym typeface="Roboto Condensed"/>
              </a:rPr>
              <a:t>Education: Turning Impairment into Disability</a:t>
            </a:r>
            <a:endParaRPr b="1" sz="3800">
              <a:solidFill>
                <a:srgbClr val="333333"/>
              </a:solidFill>
              <a:highlight>
                <a:srgbClr val="FFFFFF"/>
              </a:highlight>
              <a:latin typeface="Roboto Condensed"/>
              <a:ea typeface="Roboto Condensed"/>
              <a:cs typeface="Roboto Condensed"/>
              <a:sym typeface="Roboto Condensed"/>
            </a:endParaRPr>
          </a:p>
          <a:p>
            <a:pPr indent="0" lvl="0" marL="0" rtl="0" algn="ctr">
              <a:spcBef>
                <a:spcPts val="0"/>
              </a:spcBef>
              <a:spcAft>
                <a:spcPts val="0"/>
              </a:spcAft>
              <a:buNone/>
            </a:pPr>
            <a:r>
              <a:t/>
            </a:r>
            <a:endParaRPr b="1" sz="4800">
              <a:solidFill>
                <a:schemeClr val="dk1"/>
              </a:solidFill>
              <a:latin typeface="Roboto Condensed"/>
              <a:ea typeface="Roboto Condensed"/>
              <a:cs typeface="Roboto Condensed"/>
              <a:sym typeface="Roboto Condensed"/>
            </a:endParaRPr>
          </a:p>
        </p:txBody>
      </p:sp>
      <p:pic>
        <p:nvPicPr>
          <p:cNvPr id="219" name="Google Shape;219;p31"/>
          <p:cNvPicPr preferRelativeResize="0"/>
          <p:nvPr/>
        </p:nvPicPr>
        <p:blipFill>
          <a:blip r:embed="rId3">
            <a:alphaModFix/>
          </a:blip>
          <a:stretch>
            <a:fillRect/>
          </a:stretch>
        </p:blipFill>
        <p:spPr>
          <a:xfrm>
            <a:off x="1760375" y="785800"/>
            <a:ext cx="2667771" cy="4192199"/>
          </a:xfrm>
          <a:prstGeom prst="rect">
            <a:avLst/>
          </a:prstGeom>
          <a:noFill/>
          <a:ln>
            <a:noFill/>
          </a:ln>
        </p:spPr>
      </p:pic>
      <p:pic>
        <p:nvPicPr>
          <p:cNvPr id="220" name="Google Shape;220;p31"/>
          <p:cNvPicPr preferRelativeResize="0"/>
          <p:nvPr/>
        </p:nvPicPr>
        <p:blipFill>
          <a:blip r:embed="rId4">
            <a:alphaModFix/>
          </a:blip>
          <a:stretch>
            <a:fillRect/>
          </a:stretch>
        </p:blipFill>
        <p:spPr>
          <a:xfrm>
            <a:off x="4780200" y="785800"/>
            <a:ext cx="2724051" cy="4192201"/>
          </a:xfrm>
          <a:prstGeom prst="rect">
            <a:avLst/>
          </a:prstGeom>
          <a:noFill/>
          <a:ln>
            <a:noFill/>
          </a:ln>
        </p:spPr>
      </p:pic>
      <p:sp>
        <p:nvSpPr>
          <p:cNvPr id="221" name="Google Shape;221;p31"/>
          <p:cNvSpPr txBox="1"/>
          <p:nvPr/>
        </p:nvSpPr>
        <p:spPr>
          <a:xfrm>
            <a:off x="7504250" y="3992850"/>
            <a:ext cx="3000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Roboto Condensed"/>
                <a:ea typeface="Roboto Condensed"/>
                <a:cs typeface="Roboto Condensed"/>
                <a:sym typeface="Roboto Condensed"/>
              </a:rPr>
              <a:t>Dalton Eversole</a:t>
            </a:r>
            <a:endParaRPr b="1" sz="1200">
              <a:solidFill>
                <a:schemeClr val="lt1"/>
              </a:solidFill>
              <a:latin typeface="Roboto Condensed"/>
              <a:ea typeface="Roboto Condensed"/>
              <a:cs typeface="Roboto Condensed"/>
              <a:sym typeface="Roboto Condensed"/>
            </a:endParaRPr>
          </a:p>
          <a:p>
            <a:pPr indent="0" lvl="0" marL="0" rtl="0" algn="l">
              <a:spcBef>
                <a:spcPts val="0"/>
              </a:spcBef>
              <a:spcAft>
                <a:spcPts val="0"/>
              </a:spcAft>
              <a:buNone/>
            </a:pPr>
            <a:r>
              <a:rPr b="1" lang="en" sz="1200">
                <a:solidFill>
                  <a:schemeClr val="lt1"/>
                </a:solidFill>
                <a:latin typeface="Roboto Condensed"/>
                <a:ea typeface="Roboto Condensed"/>
                <a:cs typeface="Roboto Condensed"/>
                <a:sym typeface="Roboto Condensed"/>
              </a:rPr>
              <a:t>Alyson McElhinny</a:t>
            </a:r>
            <a:endParaRPr b="1" sz="1200">
              <a:solidFill>
                <a:schemeClr val="lt1"/>
              </a:solidFill>
              <a:latin typeface="Roboto Condensed"/>
              <a:ea typeface="Roboto Condensed"/>
              <a:cs typeface="Roboto Condensed"/>
              <a:sym typeface="Roboto Condensed"/>
            </a:endParaRPr>
          </a:p>
          <a:p>
            <a:pPr indent="0" lvl="0" marL="0" rtl="0" algn="l">
              <a:spcBef>
                <a:spcPts val="0"/>
              </a:spcBef>
              <a:spcAft>
                <a:spcPts val="0"/>
              </a:spcAft>
              <a:buNone/>
            </a:pPr>
            <a:r>
              <a:rPr b="1" lang="en" sz="1200">
                <a:solidFill>
                  <a:schemeClr val="lt1"/>
                </a:solidFill>
                <a:latin typeface="Roboto Condensed"/>
                <a:ea typeface="Roboto Condensed"/>
                <a:cs typeface="Roboto Condensed"/>
                <a:sym typeface="Roboto Condensed"/>
              </a:rPr>
              <a:t>Elle Campbell</a:t>
            </a:r>
            <a:endParaRPr b="1" sz="1200">
              <a:solidFill>
                <a:schemeClr val="lt1"/>
              </a:solidFill>
              <a:latin typeface="Roboto Condensed"/>
              <a:ea typeface="Roboto Condensed"/>
              <a:cs typeface="Roboto Condensed"/>
              <a:sym typeface="Roboto Condensed"/>
            </a:endParaRPr>
          </a:p>
          <a:p>
            <a:pPr indent="0" lvl="0" marL="0" rtl="0" algn="l">
              <a:spcBef>
                <a:spcPts val="0"/>
              </a:spcBef>
              <a:spcAft>
                <a:spcPts val="0"/>
              </a:spcAft>
              <a:buNone/>
            </a:pPr>
            <a:r>
              <a:rPr b="1" lang="en" sz="1200">
                <a:solidFill>
                  <a:schemeClr val="lt1"/>
                </a:solidFill>
                <a:latin typeface="Roboto Condensed"/>
                <a:ea typeface="Roboto Condensed"/>
                <a:cs typeface="Roboto Condensed"/>
                <a:sym typeface="Roboto Condensed"/>
              </a:rPr>
              <a:t>2019</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A7EB"/>
        </a:solidFill>
      </p:bgPr>
    </p:bg>
    <p:spTree>
      <p:nvGrpSpPr>
        <p:cNvPr id="225" name="Shape 225"/>
        <p:cNvGrpSpPr/>
        <p:nvPr/>
      </p:nvGrpSpPr>
      <p:grpSpPr>
        <a:xfrm>
          <a:off x="0" y="0"/>
          <a:ext cx="0" cy="0"/>
          <a:chOff x="0" y="0"/>
          <a:chExt cx="0" cy="0"/>
        </a:xfrm>
      </p:grpSpPr>
      <p:sp>
        <p:nvSpPr>
          <p:cNvPr id="226" name="Google Shape;226;p32"/>
          <p:cNvSpPr txBox="1"/>
          <p:nvPr>
            <p:ph type="title"/>
          </p:nvPr>
        </p:nvSpPr>
        <p:spPr>
          <a:xfrm rot="161729">
            <a:off x="976261" y="876906"/>
            <a:ext cx="7029878" cy="76013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Bibliography</a:t>
            </a:r>
            <a:endParaRPr/>
          </a:p>
        </p:txBody>
      </p:sp>
      <p:sp>
        <p:nvSpPr>
          <p:cNvPr id="227" name="Google Shape;227;p32"/>
          <p:cNvSpPr txBox="1"/>
          <p:nvPr>
            <p:ph idx="2" type="body"/>
          </p:nvPr>
        </p:nvSpPr>
        <p:spPr>
          <a:xfrm>
            <a:off x="917575" y="1474250"/>
            <a:ext cx="7102500" cy="31854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000">
                <a:solidFill>
                  <a:srgbClr val="000000"/>
                </a:solidFill>
                <a:latin typeface="Roboto Condensed"/>
                <a:ea typeface="Roboto Condensed"/>
                <a:cs typeface="Roboto Condensed"/>
                <a:sym typeface="Roboto Condensed"/>
              </a:rPr>
              <a:t>Brown, A., Hurley, M., Perry, S., &amp; Roche, J. (2021). Zines as Reflective Evaluation Within Interdisciplinary Learning Programmes. </a:t>
            </a:r>
            <a:r>
              <a:rPr i="1" lang="en" sz="1000">
                <a:solidFill>
                  <a:srgbClr val="000000"/>
                </a:solidFill>
                <a:latin typeface="Roboto Condensed"/>
                <a:ea typeface="Roboto Condensed"/>
                <a:cs typeface="Roboto Condensed"/>
                <a:sym typeface="Roboto Condensed"/>
              </a:rPr>
              <a:t>Frontiers in Education</a:t>
            </a:r>
            <a:r>
              <a:rPr lang="en" sz="1000">
                <a:solidFill>
                  <a:srgbClr val="000000"/>
                </a:solidFill>
                <a:latin typeface="Roboto Condensed"/>
                <a:ea typeface="Roboto Condensed"/>
                <a:cs typeface="Roboto Condensed"/>
                <a:sym typeface="Roboto Condensed"/>
              </a:rPr>
              <a:t>, 6. https://doi.org/10.3389/feduc.2021.675329</a:t>
            </a:r>
            <a:endParaRPr sz="1000">
              <a:solidFill>
                <a:srgbClr val="000000"/>
              </a:solidFill>
              <a:latin typeface="Roboto Condensed"/>
              <a:ea typeface="Roboto Condensed"/>
              <a:cs typeface="Roboto Condensed"/>
              <a:sym typeface="Roboto Condensed"/>
            </a:endParaRPr>
          </a:p>
          <a:p>
            <a:pPr indent="0" lvl="0" marL="0" rtl="0" algn="l">
              <a:spcBef>
                <a:spcPts val="600"/>
              </a:spcBef>
              <a:spcAft>
                <a:spcPts val="0"/>
              </a:spcAft>
              <a:buNone/>
            </a:pPr>
            <a:r>
              <a:rPr lang="en" sz="1000">
                <a:solidFill>
                  <a:srgbClr val="000000"/>
                </a:solidFill>
                <a:latin typeface="Roboto Condensed"/>
                <a:ea typeface="Roboto Condensed"/>
                <a:cs typeface="Roboto Condensed"/>
                <a:sym typeface="Roboto Condensed"/>
              </a:rPr>
              <a:t>Caldwell, Carly, "Exploring Challenges and Triumphs within the Transgender Community through Comics-Based Research" (2022). Art Therapy Counseling Final Research Projects. 9. https://spark.siue.edu/atcfinal/9</a:t>
            </a:r>
            <a:endParaRPr sz="1000">
              <a:solidFill>
                <a:srgbClr val="000000"/>
              </a:solidFill>
              <a:latin typeface="Roboto Condensed"/>
              <a:ea typeface="Roboto Condensed"/>
              <a:cs typeface="Roboto Condensed"/>
              <a:sym typeface="Roboto Condensed"/>
            </a:endParaRPr>
          </a:p>
          <a:p>
            <a:pPr indent="0" lvl="0" marL="0" rtl="0" algn="l">
              <a:spcBef>
                <a:spcPts val="600"/>
              </a:spcBef>
              <a:spcAft>
                <a:spcPts val="0"/>
              </a:spcAft>
              <a:buNone/>
            </a:pPr>
            <a:r>
              <a:rPr lang="en" sz="1000">
                <a:solidFill>
                  <a:srgbClr val="000000"/>
                </a:solidFill>
                <a:latin typeface="Roboto Condensed"/>
                <a:ea typeface="Roboto Condensed"/>
                <a:cs typeface="Roboto Condensed"/>
                <a:sym typeface="Roboto Condensed"/>
              </a:rPr>
              <a:t>Duncombe, S. (2017). </a:t>
            </a:r>
            <a:r>
              <a:rPr i="1" lang="en" sz="1000">
                <a:solidFill>
                  <a:srgbClr val="000000"/>
                </a:solidFill>
                <a:latin typeface="Roboto Condensed"/>
                <a:ea typeface="Roboto Condensed"/>
                <a:cs typeface="Roboto Condensed"/>
                <a:sym typeface="Roboto Condensed"/>
              </a:rPr>
              <a:t>Notes from underground : zines and the politics of alternative culture. </a:t>
            </a:r>
            <a:r>
              <a:rPr lang="en" sz="1000">
                <a:solidFill>
                  <a:srgbClr val="000000"/>
                </a:solidFill>
                <a:latin typeface="Roboto Condensed"/>
                <a:ea typeface="Roboto Condensed"/>
                <a:cs typeface="Roboto Condensed"/>
                <a:sym typeface="Roboto Condensed"/>
              </a:rPr>
              <a:t>Microcosm Publishing. </a:t>
            </a:r>
            <a:endParaRPr sz="1000">
              <a:solidFill>
                <a:srgbClr val="000000"/>
              </a:solidFill>
              <a:latin typeface="Roboto Condensed"/>
              <a:ea typeface="Roboto Condensed"/>
              <a:cs typeface="Roboto Condensed"/>
              <a:sym typeface="Roboto Condensed"/>
            </a:endParaRPr>
          </a:p>
          <a:p>
            <a:pPr indent="0" lvl="0" marL="0" rtl="0" algn="l">
              <a:spcBef>
                <a:spcPts val="600"/>
              </a:spcBef>
              <a:spcAft>
                <a:spcPts val="0"/>
              </a:spcAft>
              <a:buNone/>
            </a:pPr>
            <a:r>
              <a:rPr lang="en" sz="1000">
                <a:solidFill>
                  <a:srgbClr val="000000"/>
                </a:solidFill>
                <a:latin typeface="Roboto Condensed"/>
                <a:ea typeface="Roboto Condensed"/>
                <a:cs typeface="Roboto Condensed"/>
                <a:sym typeface="Roboto Condensed"/>
              </a:rPr>
              <a:t>Ferrara, V., D’Egidio, V., Miceli, F., La Torre, G., &amp; Consorti, F. (2018). Visual Thinking Strategies (VTS) and art production to improve training and prevent burnout among training and prevent burnout among healthcare students: protocol of a field trial. </a:t>
            </a:r>
            <a:r>
              <a:rPr i="1" lang="en" sz="1000">
                <a:solidFill>
                  <a:srgbClr val="000000"/>
                </a:solidFill>
                <a:latin typeface="Roboto Condensed"/>
                <a:ea typeface="Roboto Condensed"/>
                <a:cs typeface="Roboto Condensed"/>
                <a:sym typeface="Roboto Condensed"/>
              </a:rPr>
              <a:t>Senses and Sciences</a:t>
            </a:r>
            <a:r>
              <a:rPr lang="en" sz="1000">
                <a:solidFill>
                  <a:srgbClr val="000000"/>
                </a:solidFill>
                <a:latin typeface="Roboto Condensed"/>
                <a:ea typeface="Roboto Condensed"/>
                <a:cs typeface="Roboto Condensed"/>
                <a:sym typeface="Roboto Condensed"/>
              </a:rPr>
              <a:t>, 5(4), 635-640, DOI:10.14616/sands-2018-5-635640</a:t>
            </a:r>
            <a:endParaRPr sz="1000">
              <a:solidFill>
                <a:srgbClr val="000000"/>
              </a:solidFill>
              <a:latin typeface="Roboto Condensed"/>
              <a:ea typeface="Roboto Condensed"/>
              <a:cs typeface="Roboto Condensed"/>
              <a:sym typeface="Roboto Condensed"/>
            </a:endParaRPr>
          </a:p>
          <a:p>
            <a:pPr indent="0" lvl="0" marL="0" rtl="0" algn="l">
              <a:spcBef>
                <a:spcPts val="600"/>
              </a:spcBef>
              <a:spcAft>
                <a:spcPts val="0"/>
              </a:spcAft>
              <a:buNone/>
            </a:pPr>
            <a:r>
              <a:rPr lang="en" sz="1000">
                <a:solidFill>
                  <a:srgbClr val="000000"/>
                </a:solidFill>
                <a:latin typeface="Roboto Condensed"/>
                <a:ea typeface="Roboto Condensed"/>
                <a:cs typeface="Roboto Condensed"/>
                <a:sym typeface="Roboto Condensed"/>
              </a:rPr>
              <a:t>Gara, C. (Summer, 2023). </a:t>
            </a:r>
            <a:r>
              <a:rPr i="1" lang="en" sz="1000">
                <a:solidFill>
                  <a:srgbClr val="000000"/>
                </a:solidFill>
                <a:latin typeface="Roboto Condensed"/>
                <a:ea typeface="Roboto Condensed"/>
                <a:cs typeface="Roboto Condensed"/>
                <a:sym typeface="Roboto Condensed"/>
              </a:rPr>
              <a:t>Cultivating Empathy – and a Sense of Wonder. </a:t>
            </a:r>
            <a:r>
              <a:rPr lang="en" sz="1000">
                <a:solidFill>
                  <a:srgbClr val="000000"/>
                </a:solidFill>
                <a:latin typeface="Roboto Condensed"/>
                <a:ea typeface="Roboto Condensed"/>
                <a:cs typeface="Roboto Condensed"/>
                <a:sym typeface="Roboto Condensed"/>
              </a:rPr>
              <a:t>Johns Hopkins University. </a:t>
            </a:r>
            <a:r>
              <a:rPr lang="en" sz="1000" u="sng">
                <a:solidFill>
                  <a:schemeClr val="hlink"/>
                </a:solidFill>
                <a:latin typeface="Roboto Condensed"/>
                <a:ea typeface="Roboto Condensed"/>
                <a:cs typeface="Roboto Condensed"/>
                <a:sym typeface="Roboto Condensed"/>
                <a:hlinkClick r:id="rId3"/>
              </a:rPr>
              <a:t>https://www.hopkinscim.org/breakthrough/summer-2023/cultivating-empathy-and-a-sense-of-wonder/</a:t>
            </a:r>
            <a:endParaRPr sz="1000">
              <a:solidFill>
                <a:srgbClr val="000000"/>
              </a:solidFill>
              <a:latin typeface="Roboto Condensed"/>
              <a:ea typeface="Roboto Condensed"/>
              <a:cs typeface="Roboto Condensed"/>
              <a:sym typeface="Roboto Condensed"/>
            </a:endParaRPr>
          </a:p>
          <a:p>
            <a:pPr indent="0" lvl="0" marL="0" rtl="0" algn="l">
              <a:spcBef>
                <a:spcPts val="600"/>
              </a:spcBef>
              <a:spcAft>
                <a:spcPts val="0"/>
              </a:spcAft>
              <a:buNone/>
            </a:pPr>
            <a:r>
              <a:rPr lang="en" sz="1000">
                <a:solidFill>
                  <a:srgbClr val="000000"/>
                </a:solidFill>
                <a:latin typeface="Roboto Condensed"/>
                <a:ea typeface="Roboto Condensed"/>
                <a:cs typeface="Roboto Condensed"/>
                <a:sym typeface="Roboto Condensed"/>
              </a:rPr>
              <a:t>Leteurtre, C., Scott, W, &amp; Swaby, C. (2023). A case report of Patient and Public Involvement and Engagement activities to explore the potential of zines as an arts-based tool to target the stigma of pain. </a:t>
            </a:r>
            <a:r>
              <a:rPr i="1" lang="en" sz="1000">
                <a:solidFill>
                  <a:srgbClr val="000000"/>
                </a:solidFill>
                <a:latin typeface="Roboto Condensed"/>
                <a:ea typeface="Roboto Condensed"/>
                <a:cs typeface="Roboto Condensed"/>
                <a:sym typeface="Roboto Condensed"/>
              </a:rPr>
              <a:t>Pain and Rehabilitation, </a:t>
            </a:r>
            <a:r>
              <a:rPr lang="en" sz="1000">
                <a:solidFill>
                  <a:srgbClr val="000000"/>
                </a:solidFill>
                <a:latin typeface="Roboto Condensed"/>
                <a:ea typeface="Roboto Condensed"/>
                <a:cs typeface="Roboto Condensed"/>
                <a:sym typeface="Roboto Condensed"/>
              </a:rPr>
              <a:t>53(1), 22 - 29. </a:t>
            </a:r>
            <a:endParaRPr sz="1000">
              <a:solidFill>
                <a:srgbClr val="000000"/>
              </a:solidFill>
              <a:latin typeface="Roboto Condensed"/>
              <a:ea typeface="Roboto Condensed"/>
              <a:cs typeface="Roboto Condensed"/>
              <a:sym typeface="Roboto Condensed"/>
            </a:endParaRPr>
          </a:p>
          <a:p>
            <a:pPr indent="0" lvl="0" marL="0" rtl="0" algn="l">
              <a:spcBef>
                <a:spcPts val="600"/>
              </a:spcBef>
              <a:spcAft>
                <a:spcPts val="0"/>
              </a:spcAft>
              <a:buNone/>
            </a:pPr>
            <a:r>
              <a:rPr lang="en" sz="1000">
                <a:solidFill>
                  <a:srgbClr val="000000"/>
                </a:solidFill>
                <a:latin typeface="Roboto Condensed"/>
                <a:ea typeface="Roboto Condensed"/>
                <a:cs typeface="Roboto Condensed"/>
                <a:sym typeface="Roboto Condensed"/>
              </a:rPr>
              <a:t>Sinquefield-Kangas, R. (2019). Looking for Empathy in Visual Encounters. </a:t>
            </a:r>
            <a:r>
              <a:rPr i="1" lang="en" sz="1000">
                <a:solidFill>
                  <a:srgbClr val="000000"/>
                </a:solidFill>
                <a:latin typeface="Roboto Condensed"/>
                <a:ea typeface="Roboto Condensed"/>
                <a:cs typeface="Roboto Condensed"/>
                <a:sym typeface="Roboto Condensed"/>
              </a:rPr>
              <a:t>International Journal of Education &amp; the Arts, </a:t>
            </a:r>
            <a:r>
              <a:rPr lang="en" sz="1000">
                <a:solidFill>
                  <a:srgbClr val="000000"/>
                </a:solidFill>
                <a:latin typeface="Roboto Condensed"/>
                <a:ea typeface="Roboto Condensed"/>
                <a:cs typeface="Roboto Condensed"/>
                <a:sym typeface="Roboto Condensed"/>
              </a:rPr>
              <a:t>20(21)</a:t>
            </a:r>
            <a:r>
              <a:rPr i="1" lang="en" sz="1000">
                <a:solidFill>
                  <a:srgbClr val="000000"/>
                </a:solidFill>
                <a:latin typeface="Roboto Condensed"/>
                <a:ea typeface="Roboto Condensed"/>
                <a:cs typeface="Roboto Condensed"/>
                <a:sym typeface="Roboto Condensed"/>
              </a:rPr>
              <a:t>. </a:t>
            </a:r>
            <a:r>
              <a:rPr lang="en" sz="1000">
                <a:solidFill>
                  <a:srgbClr val="000000"/>
                </a:solidFill>
                <a:latin typeface="Roboto Condensed"/>
                <a:ea typeface="Roboto Condensed"/>
                <a:cs typeface="Roboto Condensed"/>
                <a:sym typeface="Roboto Condensed"/>
              </a:rPr>
              <a:t> http://www.ijea.org/v20n21/ </a:t>
            </a:r>
            <a:endParaRPr sz="1000">
              <a:solidFill>
                <a:srgbClr val="000000"/>
              </a:solidFill>
              <a:latin typeface="Roboto Condensed"/>
              <a:ea typeface="Roboto Condensed"/>
              <a:cs typeface="Roboto Condensed"/>
              <a:sym typeface="Roboto Condensed"/>
            </a:endParaRPr>
          </a:p>
          <a:p>
            <a:pPr indent="0" lvl="0" marL="0" rtl="0" algn="l">
              <a:spcBef>
                <a:spcPts val="600"/>
              </a:spcBef>
              <a:spcAft>
                <a:spcPts val="0"/>
              </a:spcAft>
              <a:buNone/>
            </a:pPr>
            <a:r>
              <a:rPr lang="en" sz="1000">
                <a:solidFill>
                  <a:srgbClr val="000000"/>
                </a:solidFill>
                <a:latin typeface="Roboto Condensed"/>
                <a:ea typeface="Roboto Condensed"/>
                <a:cs typeface="Roboto Condensed"/>
                <a:sym typeface="Roboto Condensed"/>
              </a:rPr>
              <a:t>Yenawine, P. (2013). </a:t>
            </a:r>
            <a:r>
              <a:rPr i="1" lang="en" sz="1000">
                <a:solidFill>
                  <a:srgbClr val="000000"/>
                </a:solidFill>
                <a:latin typeface="Roboto Condensed"/>
                <a:ea typeface="Roboto Condensed"/>
                <a:cs typeface="Roboto Condensed"/>
                <a:sym typeface="Roboto Condensed"/>
              </a:rPr>
              <a:t>Visual thinking strategies : using art to deepen learning across school disciplines. </a:t>
            </a:r>
            <a:r>
              <a:rPr lang="en" sz="1000">
                <a:solidFill>
                  <a:srgbClr val="000000"/>
                </a:solidFill>
                <a:latin typeface="Roboto Condensed"/>
                <a:ea typeface="Roboto Condensed"/>
                <a:cs typeface="Roboto Condensed"/>
                <a:sym typeface="Roboto Condensed"/>
              </a:rPr>
              <a:t>Harvard Education Press.</a:t>
            </a:r>
            <a:endParaRPr sz="1000">
              <a:solidFill>
                <a:srgbClr val="000000"/>
              </a:solidFill>
              <a:latin typeface="Roboto Condensed"/>
              <a:ea typeface="Roboto Condensed"/>
              <a:cs typeface="Roboto Condensed"/>
              <a:sym typeface="Roboto Condensed"/>
            </a:endParaRPr>
          </a:p>
          <a:p>
            <a:pPr indent="0" lvl="0" marL="0" rtl="0" algn="l">
              <a:spcBef>
                <a:spcPts val="600"/>
              </a:spcBef>
              <a:spcAft>
                <a:spcPts val="0"/>
              </a:spcAft>
              <a:buNone/>
            </a:pPr>
            <a:r>
              <a:t/>
            </a:r>
            <a:endParaRPr sz="1000">
              <a:solidFill>
                <a:srgbClr val="000000"/>
              </a:solidFill>
            </a:endParaRPr>
          </a:p>
        </p:txBody>
      </p:sp>
      <p:sp>
        <p:nvSpPr>
          <p:cNvPr id="228" name="Google Shape;228;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C4CA"/>
        </a:solidFill>
      </p:bgPr>
    </p:bg>
    <p:spTree>
      <p:nvGrpSpPr>
        <p:cNvPr id="232" name="Shape 232"/>
        <p:cNvGrpSpPr/>
        <p:nvPr/>
      </p:nvGrpSpPr>
      <p:grpSpPr>
        <a:xfrm>
          <a:off x="0" y="0"/>
          <a:ext cx="0" cy="0"/>
          <a:chOff x="0" y="0"/>
          <a:chExt cx="0" cy="0"/>
        </a:xfrm>
      </p:grpSpPr>
      <p:sp>
        <p:nvSpPr>
          <p:cNvPr id="233" name="Google Shape;233;p33"/>
          <p:cNvSpPr/>
          <p:nvPr/>
        </p:nvSpPr>
        <p:spPr>
          <a:xfrm>
            <a:off x="5474675" y="1622605"/>
            <a:ext cx="1617300" cy="1637100"/>
          </a:xfrm>
          <a:prstGeom prst="rect">
            <a:avLst/>
          </a:prstGeom>
          <a:solidFill>
            <a:schemeClr val="dk2"/>
          </a:solidFill>
          <a:ln cap="flat"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niglet"/>
              <a:ea typeface="Sniglet"/>
              <a:cs typeface="Sniglet"/>
              <a:sym typeface="Sniglet"/>
            </a:endParaRPr>
          </a:p>
        </p:txBody>
      </p:sp>
      <p:sp>
        <p:nvSpPr>
          <p:cNvPr id="234" name="Google Shape;234;p33"/>
          <p:cNvSpPr txBox="1"/>
          <p:nvPr>
            <p:ph type="ctrTitle"/>
          </p:nvPr>
        </p:nvSpPr>
        <p:spPr>
          <a:xfrm>
            <a:off x="2216125" y="1287200"/>
            <a:ext cx="3175800" cy="230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600"/>
              <a:t>Thank you! </a:t>
            </a:r>
            <a:endParaRPr sz="5600"/>
          </a:p>
          <a:p>
            <a:pPr indent="0" lvl="0" marL="0" rtl="0" algn="ctr">
              <a:spcBef>
                <a:spcPts val="0"/>
              </a:spcBef>
              <a:spcAft>
                <a:spcPts val="0"/>
              </a:spcAft>
              <a:buNone/>
            </a:pPr>
            <a:r>
              <a:rPr lang="en" sz="5600"/>
              <a:t>Questions?</a:t>
            </a:r>
            <a:endParaRPr sz="5600"/>
          </a:p>
        </p:txBody>
      </p:sp>
      <p:sp>
        <p:nvSpPr>
          <p:cNvPr id="235" name="Google Shape;235;p33"/>
          <p:cNvSpPr/>
          <p:nvPr/>
        </p:nvSpPr>
        <p:spPr>
          <a:xfrm>
            <a:off x="6469175" y="3713425"/>
            <a:ext cx="2516400" cy="1221300"/>
          </a:xfrm>
          <a:prstGeom prst="rect">
            <a:avLst/>
          </a:prstGeom>
          <a:solidFill>
            <a:schemeClr val="lt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Roboto Condensed"/>
                <a:ea typeface="Roboto Condensed"/>
                <a:cs typeface="Roboto Condensed"/>
                <a:sym typeface="Roboto Condensed"/>
              </a:rPr>
              <a:t>Sarah Nagle</a:t>
            </a:r>
            <a:endParaRPr b="1" sz="1800">
              <a:solidFill>
                <a:schemeClr val="dk1"/>
              </a:solidFill>
              <a:latin typeface="Roboto Condensed"/>
              <a:ea typeface="Roboto Condensed"/>
              <a:cs typeface="Roboto Condensed"/>
              <a:sym typeface="Roboto Condensed"/>
            </a:endParaRPr>
          </a:p>
          <a:p>
            <a:pPr indent="0" lvl="0" marL="0" rtl="0" algn="ctr">
              <a:spcBef>
                <a:spcPts val="0"/>
              </a:spcBef>
              <a:spcAft>
                <a:spcPts val="0"/>
              </a:spcAft>
              <a:buNone/>
            </a:pPr>
            <a:r>
              <a:rPr lang="en" sz="1800">
                <a:solidFill>
                  <a:schemeClr val="dk1"/>
                </a:solidFill>
                <a:latin typeface="Roboto Condensed"/>
                <a:ea typeface="Roboto Condensed"/>
                <a:cs typeface="Roboto Condensed"/>
                <a:sym typeface="Roboto Condensed"/>
              </a:rPr>
              <a:t>Creation and Innovation Services Librarian</a:t>
            </a:r>
            <a:endParaRPr sz="1800">
              <a:solidFill>
                <a:schemeClr val="dk1"/>
              </a:solidFill>
              <a:latin typeface="Roboto Condensed"/>
              <a:ea typeface="Roboto Condensed"/>
              <a:cs typeface="Roboto Condensed"/>
              <a:sym typeface="Roboto Condensed"/>
            </a:endParaRPr>
          </a:p>
          <a:p>
            <a:pPr indent="0" lvl="0" marL="0" rtl="0" algn="ctr">
              <a:spcBef>
                <a:spcPts val="0"/>
              </a:spcBef>
              <a:spcAft>
                <a:spcPts val="0"/>
              </a:spcAft>
              <a:buNone/>
            </a:pPr>
            <a:r>
              <a:rPr lang="en" sz="1800">
                <a:solidFill>
                  <a:schemeClr val="dk1"/>
                </a:solidFill>
                <a:latin typeface="Roboto Condensed"/>
                <a:ea typeface="Roboto Condensed"/>
                <a:cs typeface="Roboto Condensed"/>
                <a:sym typeface="Roboto Condensed"/>
              </a:rPr>
              <a:t>Miami University</a:t>
            </a:r>
            <a:endParaRPr>
              <a:latin typeface="Roboto Condensed"/>
              <a:ea typeface="Roboto Condensed"/>
              <a:cs typeface="Roboto Condensed"/>
              <a:sym typeface="Roboto Condensed"/>
            </a:endParaRPr>
          </a:p>
        </p:txBody>
      </p:sp>
      <p:sp>
        <p:nvSpPr>
          <p:cNvPr id="236" name="Google Shape;236;p33"/>
          <p:cNvSpPr/>
          <p:nvPr/>
        </p:nvSpPr>
        <p:spPr>
          <a:xfrm>
            <a:off x="135025" y="3713425"/>
            <a:ext cx="2676300" cy="1221300"/>
          </a:xfrm>
          <a:prstGeom prst="rect">
            <a:avLst/>
          </a:prstGeom>
          <a:solidFill>
            <a:schemeClr val="lt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Roboto Condensed"/>
                <a:ea typeface="Roboto Condensed"/>
                <a:cs typeface="Roboto Condensed"/>
                <a:sym typeface="Roboto Condensed"/>
              </a:rPr>
              <a:t>Stefanie Hilles</a:t>
            </a:r>
            <a:endParaRPr b="1" sz="1800">
              <a:solidFill>
                <a:schemeClr val="dk1"/>
              </a:solidFill>
              <a:latin typeface="Roboto Condensed"/>
              <a:ea typeface="Roboto Condensed"/>
              <a:cs typeface="Roboto Condensed"/>
              <a:sym typeface="Roboto Condensed"/>
            </a:endParaRPr>
          </a:p>
          <a:p>
            <a:pPr indent="0" lvl="0" marL="0" rtl="0" algn="ctr">
              <a:spcBef>
                <a:spcPts val="0"/>
              </a:spcBef>
              <a:spcAft>
                <a:spcPts val="0"/>
              </a:spcAft>
              <a:buNone/>
            </a:pPr>
            <a:r>
              <a:rPr lang="en" sz="1800">
                <a:solidFill>
                  <a:schemeClr val="dk1"/>
                </a:solidFill>
                <a:latin typeface="Roboto Condensed"/>
                <a:ea typeface="Roboto Condensed"/>
                <a:cs typeface="Roboto Condensed"/>
                <a:sym typeface="Roboto Condensed"/>
              </a:rPr>
              <a:t>Arts and Humanities Librarian</a:t>
            </a:r>
            <a:endParaRPr sz="1800">
              <a:solidFill>
                <a:schemeClr val="dk1"/>
              </a:solidFill>
              <a:latin typeface="Roboto Condensed"/>
              <a:ea typeface="Roboto Condensed"/>
              <a:cs typeface="Roboto Condensed"/>
              <a:sym typeface="Roboto Condensed"/>
            </a:endParaRPr>
          </a:p>
          <a:p>
            <a:pPr indent="0" lvl="0" marL="0" rtl="0" algn="ctr">
              <a:spcBef>
                <a:spcPts val="0"/>
              </a:spcBef>
              <a:spcAft>
                <a:spcPts val="0"/>
              </a:spcAft>
              <a:buNone/>
            </a:pPr>
            <a:r>
              <a:rPr lang="en" sz="1800">
                <a:solidFill>
                  <a:schemeClr val="dk1"/>
                </a:solidFill>
                <a:latin typeface="Roboto Condensed"/>
                <a:ea typeface="Roboto Condensed"/>
                <a:cs typeface="Roboto Condensed"/>
                <a:sym typeface="Roboto Condensed"/>
              </a:rPr>
              <a:t>Miami University</a:t>
            </a:r>
            <a:endParaRPr>
              <a:latin typeface="Roboto Condensed"/>
              <a:ea typeface="Roboto Condensed"/>
              <a:cs typeface="Roboto Condensed"/>
              <a:sym typeface="Roboto Condensed"/>
            </a:endParaRPr>
          </a:p>
        </p:txBody>
      </p:sp>
      <p:pic>
        <p:nvPicPr>
          <p:cNvPr id="237" name="Google Shape;237;p33"/>
          <p:cNvPicPr preferRelativeResize="0"/>
          <p:nvPr/>
        </p:nvPicPr>
        <p:blipFill>
          <a:blip r:embed="rId3">
            <a:alphaModFix/>
          </a:blip>
          <a:stretch>
            <a:fillRect/>
          </a:stretch>
        </p:blipFill>
        <p:spPr>
          <a:xfrm>
            <a:off x="5514663" y="1672493"/>
            <a:ext cx="1537325" cy="1537325"/>
          </a:xfrm>
          <a:prstGeom prst="rect">
            <a:avLst/>
          </a:prstGeom>
          <a:noFill/>
          <a:ln>
            <a:noFill/>
          </a:ln>
        </p:spPr>
      </p:pic>
      <p:sp>
        <p:nvSpPr>
          <p:cNvPr id="238" name="Google Shape;238;p33"/>
          <p:cNvSpPr txBox="1"/>
          <p:nvPr/>
        </p:nvSpPr>
        <p:spPr>
          <a:xfrm>
            <a:off x="5025125" y="3246075"/>
            <a:ext cx="25164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600">
                <a:solidFill>
                  <a:schemeClr val="dk1"/>
                </a:solidFill>
                <a:latin typeface="Roboto Condensed"/>
                <a:ea typeface="Roboto Condensed"/>
                <a:cs typeface="Roboto Condensed"/>
                <a:sym typeface="Roboto Condensed"/>
              </a:rPr>
              <a:t>Slides &amp; Lesson Plan</a:t>
            </a:r>
            <a:endParaRPr b="1" sz="1600">
              <a:solidFill>
                <a:schemeClr val="dk1"/>
              </a:solidFill>
              <a:latin typeface="Roboto Condensed"/>
              <a:ea typeface="Roboto Condensed"/>
              <a:cs typeface="Roboto Condensed"/>
              <a:sym typeface="Roboto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6CD02"/>
        </a:solidFill>
      </p:bgPr>
    </p:bg>
    <p:spTree>
      <p:nvGrpSpPr>
        <p:cNvPr id="82" name="Shape 82"/>
        <p:cNvGrpSpPr/>
        <p:nvPr/>
      </p:nvGrpSpPr>
      <p:grpSpPr>
        <a:xfrm>
          <a:off x="0" y="0"/>
          <a:ext cx="0" cy="0"/>
          <a:chOff x="0" y="0"/>
          <a:chExt cx="0" cy="0"/>
        </a:xfrm>
      </p:grpSpPr>
      <p:sp>
        <p:nvSpPr>
          <p:cNvPr id="83" name="Google Shape;83;p13"/>
          <p:cNvSpPr txBox="1"/>
          <p:nvPr>
            <p:ph type="title"/>
          </p:nvPr>
        </p:nvSpPr>
        <p:spPr>
          <a:xfrm rot="161678">
            <a:off x="693636" y="828940"/>
            <a:ext cx="7019361" cy="51956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Are Zines and Mini-Comics</a:t>
            </a:r>
            <a:endParaRPr/>
          </a:p>
        </p:txBody>
      </p:sp>
      <p:sp>
        <p:nvSpPr>
          <p:cNvPr id="84" name="Google Shape;84;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5" name="Google Shape;85;p13"/>
          <p:cNvSpPr txBox="1"/>
          <p:nvPr/>
        </p:nvSpPr>
        <p:spPr>
          <a:xfrm>
            <a:off x="797925" y="1362600"/>
            <a:ext cx="7230300" cy="3140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rgbClr val="212529"/>
                </a:solidFill>
                <a:latin typeface="Roboto Condensed"/>
                <a:ea typeface="Roboto Condensed"/>
                <a:cs typeface="Roboto Condensed"/>
                <a:sym typeface="Roboto Condensed"/>
              </a:rPr>
              <a:t>Zines: </a:t>
            </a:r>
            <a:r>
              <a:rPr lang="en" sz="1600">
                <a:solidFill>
                  <a:srgbClr val="212529"/>
                </a:solidFill>
                <a:latin typeface="Roboto Condensed"/>
                <a:ea typeface="Roboto Condensed"/>
                <a:cs typeface="Roboto Condensed"/>
                <a:sym typeface="Roboto Condensed"/>
              </a:rPr>
              <a:t>In his often-cited book, </a:t>
            </a:r>
            <a:r>
              <a:rPr i="1" lang="en" sz="1600">
                <a:solidFill>
                  <a:srgbClr val="212529"/>
                </a:solidFill>
                <a:latin typeface="Roboto Condensed"/>
                <a:ea typeface="Roboto Condensed"/>
                <a:cs typeface="Roboto Condensed"/>
                <a:sym typeface="Roboto Condensed"/>
              </a:rPr>
              <a:t>Notes from the Underground: Zines and the Politics of Alternative Culture</a:t>
            </a:r>
            <a:r>
              <a:rPr lang="en" sz="1600">
                <a:solidFill>
                  <a:srgbClr val="212529"/>
                </a:solidFill>
                <a:latin typeface="Roboto Condensed"/>
                <a:ea typeface="Roboto Condensed"/>
                <a:cs typeface="Roboto Condensed"/>
                <a:sym typeface="Roboto Condensed"/>
              </a:rPr>
              <a:t>, Stephen Duncombe defines zines as noncommercial, nonprofessional, small circulation, self-published magazines that are not created to turn a profit. They are associated with counter cultures and marginalized peoples, handmade - often with a DIY or collage aesthetic - and use both text and image to make meaning. Both text and images can either be original, as in created by the author or artist, or appropriated from another source, as in the case of collage. </a:t>
            </a:r>
            <a:endParaRPr sz="1600">
              <a:solidFill>
                <a:srgbClr val="212529"/>
              </a:solidFill>
              <a:latin typeface="Roboto Condensed"/>
              <a:ea typeface="Roboto Condensed"/>
              <a:cs typeface="Roboto Condensed"/>
              <a:sym typeface="Roboto Condensed"/>
            </a:endParaRPr>
          </a:p>
          <a:p>
            <a:pPr indent="0" lvl="0" marL="0" rtl="0" algn="l">
              <a:spcBef>
                <a:spcPts val="0"/>
              </a:spcBef>
              <a:spcAft>
                <a:spcPts val="0"/>
              </a:spcAft>
              <a:buNone/>
            </a:pPr>
            <a:r>
              <a:t/>
            </a:r>
            <a:endParaRPr sz="1600">
              <a:solidFill>
                <a:srgbClr val="212529"/>
              </a:solidFill>
              <a:latin typeface="Roboto Condensed"/>
              <a:ea typeface="Roboto Condensed"/>
              <a:cs typeface="Roboto Condensed"/>
              <a:sym typeface="Roboto Condensed"/>
            </a:endParaRPr>
          </a:p>
          <a:p>
            <a:pPr indent="0" lvl="0" marL="0" rtl="0" algn="l">
              <a:spcBef>
                <a:spcPts val="0"/>
              </a:spcBef>
              <a:spcAft>
                <a:spcPts val="0"/>
              </a:spcAft>
              <a:buNone/>
            </a:pPr>
            <a:r>
              <a:rPr b="1" lang="en" sz="1600">
                <a:solidFill>
                  <a:srgbClr val="212529"/>
                </a:solidFill>
                <a:latin typeface="Roboto Condensed"/>
                <a:ea typeface="Roboto Condensed"/>
                <a:cs typeface="Roboto Condensed"/>
                <a:sym typeface="Roboto Condensed"/>
              </a:rPr>
              <a:t>Mini-Comics:</a:t>
            </a:r>
            <a:r>
              <a:rPr lang="en" sz="1600">
                <a:solidFill>
                  <a:srgbClr val="212529"/>
                </a:solidFill>
                <a:latin typeface="Roboto Condensed"/>
                <a:ea typeface="Roboto Condensed"/>
                <a:cs typeface="Roboto Condensed"/>
                <a:sym typeface="Roboto Condensed"/>
              </a:rPr>
              <a:t> Although there is no standard definition of a mini-comic, the term generally refers to hand-made, independently-published comics. They do not have to be a certain size to be considered mini-comics. As opposed to zines, mini-comics usually use a narrative cartoon format.  </a:t>
            </a:r>
            <a:endParaRPr sz="1600">
              <a:solidFill>
                <a:srgbClr val="212529"/>
              </a:solidFill>
              <a:latin typeface="Roboto Condensed"/>
              <a:ea typeface="Roboto Condensed"/>
              <a:cs typeface="Roboto Condensed"/>
              <a:sym typeface="Roboto Condense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A300"/>
        </a:solidFill>
      </p:bgPr>
    </p:bg>
    <p:spTree>
      <p:nvGrpSpPr>
        <p:cNvPr id="89" name="Shape 89"/>
        <p:cNvGrpSpPr/>
        <p:nvPr/>
      </p:nvGrpSpPr>
      <p:grpSpPr>
        <a:xfrm>
          <a:off x="0" y="0"/>
          <a:ext cx="0" cy="0"/>
          <a:chOff x="0" y="0"/>
          <a:chExt cx="0" cy="0"/>
        </a:xfrm>
      </p:grpSpPr>
      <p:sp>
        <p:nvSpPr>
          <p:cNvPr id="90" name="Google Shape;90;p14"/>
          <p:cNvSpPr txBox="1"/>
          <p:nvPr>
            <p:ph idx="1" type="body"/>
          </p:nvPr>
        </p:nvSpPr>
        <p:spPr>
          <a:xfrm>
            <a:off x="2528100" y="1599650"/>
            <a:ext cx="4190400" cy="18681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sz="4400"/>
              <a:t>Zines/Mini-comics and Empathy</a:t>
            </a:r>
            <a:endParaRPr sz="4400"/>
          </a:p>
        </p:txBody>
      </p:sp>
      <p:sp>
        <p:nvSpPr>
          <p:cNvPr id="91" name="Google Shape;91;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D900"/>
        </a:solidFill>
      </p:bgPr>
    </p:bg>
    <p:spTree>
      <p:nvGrpSpPr>
        <p:cNvPr id="95" name="Shape 95"/>
        <p:cNvGrpSpPr/>
        <p:nvPr/>
      </p:nvGrpSpPr>
      <p:grpSpPr>
        <a:xfrm>
          <a:off x="0" y="0"/>
          <a:ext cx="0" cy="0"/>
          <a:chOff x="0" y="0"/>
          <a:chExt cx="0" cy="0"/>
        </a:xfrm>
      </p:grpSpPr>
      <p:sp>
        <p:nvSpPr>
          <p:cNvPr id="96" name="Google Shape;96;p15"/>
          <p:cNvSpPr txBox="1"/>
          <p:nvPr>
            <p:ph type="title"/>
          </p:nvPr>
        </p:nvSpPr>
        <p:spPr>
          <a:xfrm rot="161729">
            <a:off x="976261" y="876906"/>
            <a:ext cx="7029878" cy="76013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Why are Zines/Comics Effective tools for empathy?</a:t>
            </a:r>
            <a:endParaRPr sz="2800"/>
          </a:p>
        </p:txBody>
      </p:sp>
      <p:sp>
        <p:nvSpPr>
          <p:cNvPr id="97" name="Google Shape;97;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8" name="Google Shape;98;p15"/>
          <p:cNvSpPr txBox="1"/>
          <p:nvPr/>
        </p:nvSpPr>
        <p:spPr>
          <a:xfrm>
            <a:off x="876050" y="1747150"/>
            <a:ext cx="72303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212529"/>
                </a:solidFill>
                <a:latin typeface="Roboto Condensed"/>
                <a:ea typeface="Roboto Condensed"/>
                <a:cs typeface="Roboto Condensed"/>
                <a:sym typeface="Roboto Condensed"/>
              </a:rPr>
              <a:t>Although zines and comics have been around for many years, the power that these tools hold for fostering empathy. </a:t>
            </a:r>
            <a:endParaRPr sz="1500">
              <a:solidFill>
                <a:srgbClr val="212529"/>
              </a:solidFill>
              <a:latin typeface="Roboto Condensed"/>
              <a:ea typeface="Roboto Condensed"/>
              <a:cs typeface="Roboto Condensed"/>
              <a:sym typeface="Roboto Condensed"/>
            </a:endParaRPr>
          </a:p>
          <a:p>
            <a:pPr indent="0" lvl="0" marL="0" rtl="0" algn="l">
              <a:spcBef>
                <a:spcPts val="0"/>
              </a:spcBef>
              <a:spcAft>
                <a:spcPts val="0"/>
              </a:spcAft>
              <a:buNone/>
            </a:pPr>
            <a:r>
              <a:t/>
            </a:r>
            <a:endParaRPr b="1" sz="1500">
              <a:solidFill>
                <a:srgbClr val="212529"/>
              </a:solidFill>
              <a:latin typeface="Roboto Condensed"/>
              <a:ea typeface="Roboto Condensed"/>
              <a:cs typeface="Roboto Condensed"/>
              <a:sym typeface="Roboto Condensed"/>
            </a:endParaRPr>
          </a:p>
          <a:p>
            <a:pPr indent="-323850" lvl="0" marL="457200" rtl="0" algn="l">
              <a:spcBef>
                <a:spcPts val="0"/>
              </a:spcBef>
              <a:spcAft>
                <a:spcPts val="0"/>
              </a:spcAft>
              <a:buClr>
                <a:srgbClr val="212529"/>
              </a:buClr>
              <a:buSzPts val="1500"/>
              <a:buFont typeface="Roboto Condensed"/>
              <a:buChar char="●"/>
            </a:pPr>
            <a:r>
              <a:rPr b="1" lang="en" sz="1500">
                <a:solidFill>
                  <a:srgbClr val="212529"/>
                </a:solidFill>
                <a:latin typeface="Roboto Condensed"/>
                <a:ea typeface="Roboto Condensed"/>
                <a:cs typeface="Roboto Condensed"/>
                <a:sym typeface="Roboto Condensed"/>
              </a:rPr>
              <a:t>Caldwell (2022) -  </a:t>
            </a:r>
            <a:r>
              <a:rPr lang="en" sz="1500">
                <a:solidFill>
                  <a:srgbClr val="212529"/>
                </a:solidFill>
                <a:latin typeface="Roboto Condensed"/>
                <a:ea typeface="Roboto Condensed"/>
                <a:cs typeface="Roboto Condensed"/>
                <a:sym typeface="Roboto Condensed"/>
              </a:rPr>
              <a:t>interacting with stories of trans folks through comics/zines can encourage empathy and educate others about transgender individuals and their experiences.</a:t>
            </a:r>
            <a:endParaRPr sz="1500">
              <a:solidFill>
                <a:srgbClr val="212529"/>
              </a:solidFill>
              <a:latin typeface="Roboto Condensed"/>
              <a:ea typeface="Roboto Condensed"/>
              <a:cs typeface="Roboto Condensed"/>
              <a:sym typeface="Roboto Condensed"/>
            </a:endParaRPr>
          </a:p>
          <a:p>
            <a:pPr indent="-323850" lvl="0" marL="457200" rtl="0" algn="l">
              <a:spcBef>
                <a:spcPts val="0"/>
              </a:spcBef>
              <a:spcAft>
                <a:spcPts val="0"/>
              </a:spcAft>
              <a:buClr>
                <a:srgbClr val="212529"/>
              </a:buClr>
              <a:buSzPts val="1500"/>
              <a:buFont typeface="Roboto Condensed"/>
              <a:buChar char="●"/>
            </a:pPr>
            <a:r>
              <a:rPr b="1" lang="en" sz="1500">
                <a:solidFill>
                  <a:srgbClr val="212529"/>
                </a:solidFill>
                <a:latin typeface="Roboto Condensed"/>
                <a:ea typeface="Roboto Condensed"/>
                <a:cs typeface="Roboto Condensed"/>
                <a:sym typeface="Roboto Condensed"/>
              </a:rPr>
              <a:t>Leteurtre, Scott, &amp; Swaby (2023) - </a:t>
            </a:r>
            <a:r>
              <a:rPr lang="en" sz="1500">
                <a:solidFill>
                  <a:srgbClr val="212529"/>
                </a:solidFill>
                <a:latin typeface="Roboto Condensed"/>
                <a:ea typeface="Roboto Condensed"/>
                <a:cs typeface="Roboto Condensed"/>
                <a:sym typeface="Roboto Condensed"/>
              </a:rPr>
              <a:t>highlight the potential of zines as an anti-stigma intervention for people with chronic pain.</a:t>
            </a:r>
            <a:endParaRPr sz="1500">
              <a:solidFill>
                <a:srgbClr val="212529"/>
              </a:solidFill>
              <a:latin typeface="Roboto Condensed"/>
              <a:ea typeface="Roboto Condensed"/>
              <a:cs typeface="Roboto Condensed"/>
              <a:sym typeface="Roboto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A300"/>
        </a:solidFill>
      </p:bgPr>
    </p:bg>
    <p:spTree>
      <p:nvGrpSpPr>
        <p:cNvPr id="102" name="Shape 102"/>
        <p:cNvGrpSpPr/>
        <p:nvPr/>
      </p:nvGrpSpPr>
      <p:grpSpPr>
        <a:xfrm>
          <a:off x="0" y="0"/>
          <a:ext cx="0" cy="0"/>
          <a:chOff x="0" y="0"/>
          <a:chExt cx="0" cy="0"/>
        </a:xfrm>
      </p:grpSpPr>
      <p:sp>
        <p:nvSpPr>
          <p:cNvPr id="103" name="Google Shape;103;p16"/>
          <p:cNvSpPr txBox="1"/>
          <p:nvPr>
            <p:ph idx="1" type="body"/>
          </p:nvPr>
        </p:nvSpPr>
        <p:spPr>
          <a:xfrm>
            <a:off x="2650850" y="1675650"/>
            <a:ext cx="4087800" cy="17922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sz="4400"/>
              <a:t>Visual Thinking Strategies (VTS)</a:t>
            </a:r>
            <a:endParaRPr sz="4400"/>
          </a:p>
        </p:txBody>
      </p:sp>
      <p:sp>
        <p:nvSpPr>
          <p:cNvPr id="104" name="Google Shape;104;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49651"/>
        </a:solidFill>
      </p:bgPr>
    </p:bg>
    <p:spTree>
      <p:nvGrpSpPr>
        <p:cNvPr id="108" name="Shape 108"/>
        <p:cNvGrpSpPr/>
        <p:nvPr/>
      </p:nvGrpSpPr>
      <p:grpSpPr>
        <a:xfrm>
          <a:off x="0" y="0"/>
          <a:ext cx="0" cy="0"/>
          <a:chOff x="0" y="0"/>
          <a:chExt cx="0" cy="0"/>
        </a:xfrm>
      </p:grpSpPr>
      <p:sp>
        <p:nvSpPr>
          <p:cNvPr id="109" name="Google Shape;109;p17"/>
          <p:cNvSpPr txBox="1"/>
          <p:nvPr>
            <p:ph idx="1" type="body"/>
          </p:nvPr>
        </p:nvSpPr>
        <p:spPr>
          <a:xfrm>
            <a:off x="847025" y="1292350"/>
            <a:ext cx="7284300" cy="3249600"/>
          </a:xfrm>
          <a:prstGeom prst="rect">
            <a:avLst/>
          </a:prstGeom>
        </p:spPr>
        <p:txBody>
          <a:bodyPr anchorCtr="0" anchor="t" bIns="91425" lIns="91425" spcFirstLastPara="1" rIns="91425" wrap="square" tIns="91425">
            <a:noAutofit/>
          </a:bodyPr>
          <a:lstStyle/>
          <a:p>
            <a:pPr indent="-228600" lvl="0" marL="228600" rtl="0" algn="l">
              <a:lnSpc>
                <a:spcPct val="90000"/>
              </a:lnSpc>
              <a:spcBef>
                <a:spcPts val="0"/>
              </a:spcBef>
              <a:spcAft>
                <a:spcPts val="0"/>
              </a:spcAft>
              <a:buClr>
                <a:schemeClr val="dk1"/>
              </a:buClr>
              <a:buSzPts val="2200"/>
              <a:buFont typeface="Arial"/>
              <a:buChar char="•"/>
            </a:pPr>
            <a:r>
              <a:rPr b="1" lang="en">
                <a:latin typeface="Roboto Condensed"/>
                <a:ea typeface="Roboto Condensed"/>
                <a:cs typeface="Roboto Condensed"/>
                <a:sym typeface="Roboto Condensed"/>
              </a:rPr>
              <a:t>Started at MOMA </a:t>
            </a:r>
            <a:endParaRPr>
              <a:latin typeface="Roboto Condensed"/>
              <a:ea typeface="Roboto Condensed"/>
              <a:cs typeface="Roboto Condensed"/>
              <a:sym typeface="Roboto Condensed"/>
            </a:endParaRPr>
          </a:p>
          <a:p>
            <a:pPr indent="-228600" lvl="0" marL="228600" rtl="0" algn="l">
              <a:lnSpc>
                <a:spcPct val="90000"/>
              </a:lnSpc>
              <a:spcBef>
                <a:spcPts val="1000"/>
              </a:spcBef>
              <a:spcAft>
                <a:spcPts val="0"/>
              </a:spcAft>
              <a:buClr>
                <a:schemeClr val="dk1"/>
              </a:buClr>
              <a:buSzPts val="2200"/>
              <a:buFont typeface="Arial"/>
              <a:buChar char="•"/>
            </a:pPr>
            <a:r>
              <a:rPr b="1" lang="en">
                <a:latin typeface="Roboto Condensed"/>
                <a:ea typeface="Roboto Condensed"/>
                <a:cs typeface="Roboto Condensed"/>
                <a:sym typeface="Roboto Condensed"/>
              </a:rPr>
              <a:t>Key Question: </a:t>
            </a:r>
            <a:r>
              <a:rPr lang="en">
                <a:latin typeface="Roboto Condensed"/>
                <a:ea typeface="Roboto Condensed"/>
                <a:cs typeface="Roboto Condensed"/>
                <a:sym typeface="Roboto Condensed"/>
              </a:rPr>
              <a:t>What happens cognitively when someone looks at a work of art?</a:t>
            </a:r>
            <a:endParaRPr>
              <a:latin typeface="Roboto Condensed"/>
              <a:ea typeface="Roboto Condensed"/>
              <a:cs typeface="Roboto Condensed"/>
              <a:sym typeface="Roboto Condensed"/>
            </a:endParaRPr>
          </a:p>
          <a:p>
            <a:pPr indent="-228600" lvl="0" marL="228600" rtl="0" algn="l">
              <a:lnSpc>
                <a:spcPct val="90000"/>
              </a:lnSpc>
              <a:spcBef>
                <a:spcPts val="1000"/>
              </a:spcBef>
              <a:spcAft>
                <a:spcPts val="0"/>
              </a:spcAft>
              <a:buClr>
                <a:schemeClr val="dk1"/>
              </a:buClr>
              <a:buSzPts val="2200"/>
              <a:buFont typeface="Arial"/>
              <a:buChar char="•"/>
            </a:pPr>
            <a:r>
              <a:rPr b="1" lang="en">
                <a:latin typeface="Roboto Condensed"/>
                <a:ea typeface="Roboto Condensed"/>
                <a:cs typeface="Roboto Condensed"/>
                <a:sym typeface="Roboto Condensed"/>
              </a:rPr>
              <a:t>Findings: </a:t>
            </a:r>
            <a:r>
              <a:rPr lang="en">
                <a:latin typeface="Roboto Condensed"/>
                <a:ea typeface="Roboto Condensed"/>
                <a:cs typeface="Roboto Condensed"/>
                <a:sym typeface="Roboto Condensed"/>
              </a:rPr>
              <a:t>5 stages of aesthetic development</a:t>
            </a:r>
            <a:endParaRPr>
              <a:latin typeface="Roboto Condensed"/>
              <a:ea typeface="Roboto Condensed"/>
              <a:cs typeface="Roboto Condensed"/>
              <a:sym typeface="Roboto Condensed"/>
            </a:endParaRPr>
          </a:p>
          <a:p>
            <a:pPr indent="-457200" lvl="1" marL="914400" rtl="0" algn="l">
              <a:lnSpc>
                <a:spcPct val="90000"/>
              </a:lnSpc>
              <a:spcBef>
                <a:spcPts val="5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Accountive</a:t>
            </a:r>
            <a:endParaRPr sz="2000">
              <a:latin typeface="Roboto Condensed"/>
              <a:ea typeface="Roboto Condensed"/>
              <a:cs typeface="Roboto Condensed"/>
              <a:sym typeface="Roboto Condensed"/>
            </a:endParaRPr>
          </a:p>
          <a:p>
            <a:pPr indent="-457200" lvl="1" marL="914400" rtl="0" algn="l">
              <a:lnSpc>
                <a:spcPct val="90000"/>
              </a:lnSpc>
              <a:spcBef>
                <a:spcPts val="5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Constructive</a:t>
            </a:r>
            <a:endParaRPr sz="2000">
              <a:latin typeface="Roboto Condensed"/>
              <a:ea typeface="Roboto Condensed"/>
              <a:cs typeface="Roboto Condensed"/>
              <a:sym typeface="Roboto Condensed"/>
            </a:endParaRPr>
          </a:p>
          <a:p>
            <a:pPr indent="-457200" lvl="1" marL="914400" rtl="0" algn="l">
              <a:lnSpc>
                <a:spcPct val="90000"/>
              </a:lnSpc>
              <a:spcBef>
                <a:spcPts val="5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Classifying</a:t>
            </a:r>
            <a:endParaRPr sz="2000">
              <a:latin typeface="Roboto Condensed"/>
              <a:ea typeface="Roboto Condensed"/>
              <a:cs typeface="Roboto Condensed"/>
              <a:sym typeface="Roboto Condensed"/>
            </a:endParaRPr>
          </a:p>
          <a:p>
            <a:pPr indent="-457200" lvl="1" marL="914400" rtl="0" algn="l">
              <a:lnSpc>
                <a:spcPct val="90000"/>
              </a:lnSpc>
              <a:spcBef>
                <a:spcPts val="5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Interpretive</a:t>
            </a:r>
            <a:endParaRPr sz="2000">
              <a:latin typeface="Roboto Condensed"/>
              <a:ea typeface="Roboto Condensed"/>
              <a:cs typeface="Roboto Condensed"/>
              <a:sym typeface="Roboto Condensed"/>
            </a:endParaRPr>
          </a:p>
          <a:p>
            <a:pPr indent="-457200" lvl="1" marL="914400" rtl="0" algn="l">
              <a:lnSpc>
                <a:spcPct val="90000"/>
              </a:lnSpc>
              <a:spcBef>
                <a:spcPts val="500"/>
              </a:spcBef>
              <a:spcAft>
                <a:spcPts val="0"/>
              </a:spcAft>
              <a:buClr>
                <a:schemeClr val="dk1"/>
              </a:buClr>
              <a:buSzPts val="2000"/>
              <a:buFont typeface="Roboto Condensed"/>
              <a:buAutoNum type="arabicPeriod"/>
            </a:pPr>
            <a:r>
              <a:rPr lang="en" sz="2000">
                <a:latin typeface="Roboto Condensed"/>
                <a:ea typeface="Roboto Condensed"/>
                <a:cs typeface="Roboto Condensed"/>
                <a:sym typeface="Roboto Condensed"/>
              </a:rPr>
              <a:t>Recreative</a:t>
            </a:r>
            <a:endParaRPr>
              <a:latin typeface="Roboto Condensed"/>
              <a:ea typeface="Roboto Condensed"/>
              <a:cs typeface="Roboto Condensed"/>
              <a:sym typeface="Roboto Condensed"/>
            </a:endParaRPr>
          </a:p>
        </p:txBody>
      </p:sp>
      <p:sp>
        <p:nvSpPr>
          <p:cNvPr id="110" name="Google Shape;110;p17"/>
          <p:cNvSpPr txBox="1"/>
          <p:nvPr>
            <p:ph type="title"/>
          </p:nvPr>
        </p:nvSpPr>
        <p:spPr>
          <a:xfrm rot="161729">
            <a:off x="600011" y="625106"/>
            <a:ext cx="7029878" cy="76013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 Thinking Strategies </a:t>
            </a:r>
            <a:endParaRPr/>
          </a:p>
        </p:txBody>
      </p:sp>
      <p:sp>
        <p:nvSpPr>
          <p:cNvPr id="111" name="Google Shape;111;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49651"/>
        </a:solidFill>
      </p:bgPr>
    </p:bg>
    <p:spTree>
      <p:nvGrpSpPr>
        <p:cNvPr id="115" name="Shape 115"/>
        <p:cNvGrpSpPr/>
        <p:nvPr/>
      </p:nvGrpSpPr>
      <p:grpSpPr>
        <a:xfrm>
          <a:off x="0" y="0"/>
          <a:ext cx="0" cy="0"/>
          <a:chOff x="0" y="0"/>
          <a:chExt cx="0" cy="0"/>
        </a:xfrm>
      </p:grpSpPr>
      <p:sp>
        <p:nvSpPr>
          <p:cNvPr id="116" name="Google Shape;116;p18"/>
          <p:cNvSpPr txBox="1"/>
          <p:nvPr>
            <p:ph type="title"/>
          </p:nvPr>
        </p:nvSpPr>
        <p:spPr>
          <a:xfrm rot="161729">
            <a:off x="600011" y="625106"/>
            <a:ext cx="7029878" cy="76013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 Thinking Strategies </a:t>
            </a:r>
            <a:endParaRPr/>
          </a:p>
        </p:txBody>
      </p:sp>
      <p:sp>
        <p:nvSpPr>
          <p:cNvPr id="117" name="Google Shape;117;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8" name="Google Shape;118;p18"/>
          <p:cNvSpPr/>
          <p:nvPr/>
        </p:nvSpPr>
        <p:spPr>
          <a:xfrm>
            <a:off x="3627150" y="2291400"/>
            <a:ext cx="1804800" cy="1309800"/>
          </a:xfrm>
          <a:prstGeom prst="ellipse">
            <a:avLst/>
          </a:prstGeom>
          <a:solidFill>
            <a:schemeClr val="accent2"/>
          </a:solidFill>
          <a:ln cap="flat" cmpd="sng" w="127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entury Gothic"/>
              <a:ea typeface="Century Gothic"/>
              <a:cs typeface="Century Gothic"/>
              <a:sym typeface="Century Gothic"/>
            </a:endParaRPr>
          </a:p>
        </p:txBody>
      </p:sp>
      <p:sp>
        <p:nvSpPr>
          <p:cNvPr id="119" name="Google Shape;119;p18"/>
          <p:cNvSpPr txBox="1"/>
          <p:nvPr/>
        </p:nvSpPr>
        <p:spPr>
          <a:xfrm>
            <a:off x="3542250" y="2528700"/>
            <a:ext cx="1974600" cy="83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Roboto Condensed"/>
                <a:ea typeface="Roboto Condensed"/>
                <a:cs typeface="Roboto Condensed"/>
                <a:sym typeface="Roboto Condensed"/>
              </a:rPr>
              <a:t>Aesthetic </a:t>
            </a:r>
            <a:endParaRPr b="1" sz="1800">
              <a:solidFill>
                <a:schemeClr val="dk1"/>
              </a:solidFill>
              <a:latin typeface="Roboto Condensed"/>
              <a:ea typeface="Roboto Condensed"/>
              <a:cs typeface="Roboto Condensed"/>
              <a:sym typeface="Roboto Condensed"/>
            </a:endParaRPr>
          </a:p>
          <a:p>
            <a:pPr indent="0" lvl="0" marL="0" rtl="0" algn="ctr">
              <a:spcBef>
                <a:spcPts val="0"/>
              </a:spcBef>
              <a:spcAft>
                <a:spcPts val="0"/>
              </a:spcAft>
              <a:buNone/>
            </a:pPr>
            <a:r>
              <a:rPr b="1" lang="en" sz="1800">
                <a:solidFill>
                  <a:schemeClr val="dk1"/>
                </a:solidFill>
                <a:latin typeface="Roboto Condensed"/>
                <a:ea typeface="Roboto Condensed"/>
                <a:cs typeface="Roboto Condensed"/>
                <a:sym typeface="Roboto Condensed"/>
              </a:rPr>
              <a:t>Development</a:t>
            </a:r>
            <a:endParaRPr b="1" sz="1800">
              <a:solidFill>
                <a:schemeClr val="dk1"/>
              </a:solidFill>
              <a:latin typeface="Roboto Condensed"/>
              <a:ea typeface="Roboto Condensed"/>
              <a:cs typeface="Roboto Condensed"/>
              <a:sym typeface="Roboto Condensed"/>
            </a:endParaRPr>
          </a:p>
        </p:txBody>
      </p:sp>
      <p:sp>
        <p:nvSpPr>
          <p:cNvPr id="120" name="Google Shape;120;p18"/>
          <p:cNvSpPr/>
          <p:nvPr/>
        </p:nvSpPr>
        <p:spPr>
          <a:xfrm>
            <a:off x="5216225" y="3330125"/>
            <a:ext cx="1974600" cy="927000"/>
          </a:xfrm>
          <a:prstGeom prst="ellipse">
            <a:avLst/>
          </a:prstGeom>
          <a:solidFill>
            <a:schemeClr val="accent2"/>
          </a:solidFill>
          <a:ln cap="flat" cmpd="sng" w="127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SzPts val="1100"/>
              <a:buNone/>
            </a:pPr>
            <a:r>
              <a:rPr lang="en" sz="1800">
                <a:solidFill>
                  <a:schemeClr val="dk1"/>
                </a:solidFill>
                <a:latin typeface="Roboto Condensed"/>
                <a:ea typeface="Roboto Condensed"/>
                <a:cs typeface="Roboto Condensed"/>
                <a:sym typeface="Roboto Condensed"/>
              </a:rPr>
              <a:t>Language </a:t>
            </a:r>
            <a:endParaRPr sz="1800">
              <a:solidFill>
                <a:schemeClr val="dk1"/>
              </a:solidFill>
              <a:latin typeface="Roboto Condensed"/>
              <a:ea typeface="Roboto Condensed"/>
              <a:cs typeface="Roboto Condensed"/>
              <a:sym typeface="Roboto Condensed"/>
            </a:endParaRPr>
          </a:p>
          <a:p>
            <a:pPr indent="0" lvl="0" marL="0" rtl="0" algn="ctr">
              <a:spcBef>
                <a:spcPts val="0"/>
              </a:spcBef>
              <a:spcAft>
                <a:spcPts val="0"/>
              </a:spcAft>
              <a:buClr>
                <a:schemeClr val="dk1"/>
              </a:buClr>
              <a:buSzPts val="1100"/>
              <a:buFont typeface="Arial"/>
              <a:buNone/>
            </a:pPr>
            <a:r>
              <a:rPr lang="en" sz="1800">
                <a:solidFill>
                  <a:schemeClr val="dk1"/>
                </a:solidFill>
                <a:latin typeface="Roboto Condensed"/>
                <a:ea typeface="Roboto Condensed"/>
                <a:cs typeface="Roboto Condensed"/>
                <a:sym typeface="Roboto Condensed"/>
              </a:rPr>
              <a:t>Development</a:t>
            </a:r>
            <a:endParaRPr sz="1800">
              <a:solidFill>
                <a:schemeClr val="dk1"/>
              </a:solidFill>
              <a:latin typeface="Roboto Condensed"/>
              <a:ea typeface="Roboto Condensed"/>
              <a:cs typeface="Roboto Condensed"/>
              <a:sym typeface="Roboto Condensed"/>
            </a:endParaRPr>
          </a:p>
        </p:txBody>
      </p:sp>
      <p:sp>
        <p:nvSpPr>
          <p:cNvPr id="121" name="Google Shape;121;p18"/>
          <p:cNvSpPr/>
          <p:nvPr/>
        </p:nvSpPr>
        <p:spPr>
          <a:xfrm>
            <a:off x="1542825" y="1712750"/>
            <a:ext cx="1974600" cy="1247400"/>
          </a:xfrm>
          <a:prstGeom prst="ellipse">
            <a:avLst/>
          </a:prstGeom>
          <a:solidFill>
            <a:schemeClr val="accent2"/>
          </a:solidFill>
          <a:ln cap="flat" cmpd="sng" w="127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SzPts val="1100"/>
              <a:buNone/>
            </a:pPr>
            <a:r>
              <a:rPr lang="en" sz="1800">
                <a:solidFill>
                  <a:schemeClr val="dk1"/>
                </a:solidFill>
                <a:latin typeface="Roboto Condensed"/>
                <a:ea typeface="Roboto Condensed"/>
                <a:cs typeface="Roboto Condensed"/>
                <a:sym typeface="Roboto Condensed"/>
              </a:rPr>
              <a:t>Sense of Self as Part of a Community</a:t>
            </a:r>
            <a:endParaRPr sz="1800">
              <a:solidFill>
                <a:srgbClr val="FFFFFF"/>
              </a:solidFill>
              <a:latin typeface="Century Gothic"/>
              <a:ea typeface="Century Gothic"/>
              <a:cs typeface="Century Gothic"/>
              <a:sym typeface="Century Gothic"/>
            </a:endParaRPr>
          </a:p>
        </p:txBody>
      </p:sp>
      <p:sp>
        <p:nvSpPr>
          <p:cNvPr id="122" name="Google Shape;122;p18"/>
          <p:cNvSpPr/>
          <p:nvPr/>
        </p:nvSpPr>
        <p:spPr>
          <a:xfrm>
            <a:off x="5481350" y="1870250"/>
            <a:ext cx="2084400" cy="1089900"/>
          </a:xfrm>
          <a:prstGeom prst="ellipse">
            <a:avLst/>
          </a:prstGeom>
          <a:solidFill>
            <a:schemeClr val="accent2"/>
          </a:solidFill>
          <a:ln cap="flat" cmpd="sng" w="127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1100"/>
              <a:buFont typeface="Arial"/>
              <a:buNone/>
            </a:pPr>
            <a:r>
              <a:rPr lang="en" sz="1800">
                <a:solidFill>
                  <a:schemeClr val="dk1"/>
                </a:solidFill>
                <a:latin typeface="Roboto Condensed"/>
                <a:ea typeface="Roboto Condensed"/>
                <a:cs typeface="Roboto Condensed"/>
                <a:sym typeface="Roboto Condensed"/>
              </a:rPr>
              <a:t>Social and Emotional Development</a:t>
            </a:r>
            <a:endParaRPr sz="1800">
              <a:solidFill>
                <a:srgbClr val="FFFFFF"/>
              </a:solidFill>
              <a:latin typeface="Century Gothic"/>
              <a:ea typeface="Century Gothic"/>
              <a:cs typeface="Century Gothic"/>
              <a:sym typeface="Century Gothic"/>
            </a:endParaRPr>
          </a:p>
        </p:txBody>
      </p:sp>
      <p:sp>
        <p:nvSpPr>
          <p:cNvPr id="123" name="Google Shape;123;p18"/>
          <p:cNvSpPr/>
          <p:nvPr/>
        </p:nvSpPr>
        <p:spPr>
          <a:xfrm>
            <a:off x="1903825" y="3289475"/>
            <a:ext cx="1974600" cy="1008300"/>
          </a:xfrm>
          <a:prstGeom prst="ellipse">
            <a:avLst/>
          </a:prstGeom>
          <a:solidFill>
            <a:schemeClr val="accent2"/>
          </a:solidFill>
          <a:ln cap="flat" cmpd="sng" w="127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1100"/>
              <a:buFont typeface="Arial"/>
              <a:buNone/>
            </a:pPr>
            <a:r>
              <a:rPr lang="en" sz="1800">
                <a:solidFill>
                  <a:schemeClr val="dk1"/>
                </a:solidFill>
                <a:latin typeface="Roboto Condensed"/>
                <a:ea typeface="Roboto Condensed"/>
                <a:cs typeface="Roboto Condensed"/>
                <a:sym typeface="Roboto Condensed"/>
              </a:rPr>
              <a:t>Sense of Self as Learner</a:t>
            </a:r>
            <a:endParaRPr sz="1800">
              <a:solidFill>
                <a:srgbClr val="FFFFFF"/>
              </a:solidFill>
              <a:latin typeface="Century Gothic"/>
              <a:ea typeface="Century Gothic"/>
              <a:cs typeface="Century Gothic"/>
              <a:sym typeface="Century Gothic"/>
            </a:endParaRPr>
          </a:p>
        </p:txBody>
      </p:sp>
      <p:sp>
        <p:nvSpPr>
          <p:cNvPr id="124" name="Google Shape;124;p18"/>
          <p:cNvSpPr/>
          <p:nvPr/>
        </p:nvSpPr>
        <p:spPr>
          <a:xfrm>
            <a:off x="3733263" y="1257400"/>
            <a:ext cx="1394400" cy="835200"/>
          </a:xfrm>
          <a:prstGeom prst="ellipse">
            <a:avLst/>
          </a:prstGeom>
          <a:solidFill>
            <a:schemeClr val="accent2"/>
          </a:solidFill>
          <a:ln cap="flat" cmpd="sng" w="127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Century Gothic"/>
              <a:ea typeface="Century Gothic"/>
              <a:cs typeface="Century Gothic"/>
              <a:sym typeface="Century Gothic"/>
            </a:endParaRPr>
          </a:p>
        </p:txBody>
      </p:sp>
      <p:sp>
        <p:nvSpPr>
          <p:cNvPr id="125" name="Google Shape;125;p18"/>
          <p:cNvSpPr txBox="1"/>
          <p:nvPr/>
        </p:nvSpPr>
        <p:spPr>
          <a:xfrm>
            <a:off x="3517425" y="1332400"/>
            <a:ext cx="1826100" cy="68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Roboto Condensed"/>
                <a:ea typeface="Roboto Condensed"/>
                <a:cs typeface="Roboto Condensed"/>
                <a:sym typeface="Roboto Condensed"/>
              </a:rPr>
              <a:t>Critical </a:t>
            </a:r>
            <a:endParaRPr sz="1800">
              <a:solidFill>
                <a:schemeClr val="dk1"/>
              </a:solidFill>
              <a:latin typeface="Roboto Condensed"/>
              <a:ea typeface="Roboto Condensed"/>
              <a:cs typeface="Roboto Condensed"/>
              <a:sym typeface="Roboto Condensed"/>
            </a:endParaRPr>
          </a:p>
          <a:p>
            <a:pPr indent="0" lvl="0" marL="0" rtl="0" algn="ctr">
              <a:spcBef>
                <a:spcPts val="0"/>
              </a:spcBef>
              <a:spcAft>
                <a:spcPts val="0"/>
              </a:spcAft>
              <a:buNone/>
            </a:pPr>
            <a:r>
              <a:rPr lang="en" sz="1800">
                <a:solidFill>
                  <a:schemeClr val="dk1"/>
                </a:solidFill>
                <a:latin typeface="Roboto Condensed"/>
                <a:ea typeface="Roboto Condensed"/>
                <a:cs typeface="Roboto Condensed"/>
                <a:sym typeface="Roboto Condensed"/>
              </a:rPr>
              <a:t>Thinking</a:t>
            </a:r>
            <a:endParaRPr sz="1800">
              <a:solidFill>
                <a:schemeClr val="dk1"/>
              </a:solidFill>
              <a:latin typeface="Roboto Condensed"/>
              <a:ea typeface="Roboto Condensed"/>
              <a:cs typeface="Roboto Condensed"/>
              <a:sym typeface="Roboto Condensed"/>
            </a:endParaRPr>
          </a:p>
        </p:txBody>
      </p:sp>
      <p:cxnSp>
        <p:nvCxnSpPr>
          <p:cNvPr id="126" name="Google Shape;126;p18"/>
          <p:cNvCxnSpPr>
            <a:stCxn id="124" idx="4"/>
            <a:endCxn id="125" idx="2"/>
          </p:cNvCxnSpPr>
          <p:nvPr/>
        </p:nvCxnSpPr>
        <p:spPr>
          <a:xfrm rot="10800000">
            <a:off x="4430463" y="2017600"/>
            <a:ext cx="0" cy="75000"/>
          </a:xfrm>
          <a:prstGeom prst="straightConnector1">
            <a:avLst/>
          </a:prstGeom>
          <a:noFill/>
          <a:ln cap="flat" cmpd="sng" w="9525">
            <a:solidFill>
              <a:schemeClr val="dk2"/>
            </a:solidFill>
            <a:prstDash val="solid"/>
            <a:round/>
            <a:headEnd len="med" w="med" type="none"/>
            <a:tailEnd len="med" w="med" type="triangle"/>
          </a:ln>
        </p:spPr>
      </p:cxnSp>
      <p:cxnSp>
        <p:nvCxnSpPr>
          <p:cNvPr id="127" name="Google Shape;127;p18"/>
          <p:cNvCxnSpPr/>
          <p:nvPr/>
        </p:nvCxnSpPr>
        <p:spPr>
          <a:xfrm>
            <a:off x="5959175" y="339725"/>
            <a:ext cx="1613700" cy="426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49651"/>
        </a:solidFill>
      </p:bgPr>
    </p:bg>
    <p:spTree>
      <p:nvGrpSpPr>
        <p:cNvPr id="131" name="Shape 131"/>
        <p:cNvGrpSpPr/>
        <p:nvPr/>
      </p:nvGrpSpPr>
      <p:grpSpPr>
        <a:xfrm>
          <a:off x="0" y="0"/>
          <a:ext cx="0" cy="0"/>
          <a:chOff x="0" y="0"/>
          <a:chExt cx="0" cy="0"/>
        </a:xfrm>
      </p:grpSpPr>
      <p:sp>
        <p:nvSpPr>
          <p:cNvPr id="132" name="Google Shape;132;p19"/>
          <p:cNvSpPr txBox="1"/>
          <p:nvPr>
            <p:ph idx="1" type="body"/>
          </p:nvPr>
        </p:nvSpPr>
        <p:spPr>
          <a:xfrm>
            <a:off x="822475" y="1169575"/>
            <a:ext cx="7284300" cy="32496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b="1" lang="en">
                <a:latin typeface="Roboto Condensed"/>
                <a:ea typeface="Roboto Condensed"/>
                <a:cs typeface="Roboto Condensed"/>
                <a:sym typeface="Roboto Condensed"/>
              </a:rPr>
              <a:t>Goals</a:t>
            </a:r>
            <a:endParaRPr>
              <a:latin typeface="Roboto Condensed"/>
              <a:ea typeface="Roboto Condensed"/>
              <a:cs typeface="Roboto Condensed"/>
              <a:sym typeface="Roboto Condensed"/>
            </a:endParaRPr>
          </a:p>
          <a:p>
            <a:pPr indent="-444500" lvl="0" marL="457200" rtl="0" algn="l">
              <a:lnSpc>
                <a:spcPct val="90000"/>
              </a:lnSpc>
              <a:spcBef>
                <a:spcPts val="1000"/>
              </a:spcBef>
              <a:spcAft>
                <a:spcPts val="0"/>
              </a:spcAft>
              <a:buClr>
                <a:schemeClr val="dk1"/>
              </a:buClr>
              <a:buSzPts val="2000"/>
              <a:buFont typeface="Century Gothic"/>
              <a:buAutoNum type="arabicPeriod"/>
            </a:pPr>
            <a:r>
              <a:rPr b="1" lang="en" sz="2000">
                <a:latin typeface="Roboto Condensed"/>
                <a:ea typeface="Roboto Condensed"/>
                <a:cs typeface="Roboto Condensed"/>
                <a:sym typeface="Roboto Condensed"/>
              </a:rPr>
              <a:t>Critical thinking </a:t>
            </a:r>
            <a:r>
              <a:rPr lang="en" sz="2000">
                <a:latin typeface="Roboto Condensed"/>
                <a:ea typeface="Roboto Condensed"/>
                <a:cs typeface="Roboto Condensed"/>
                <a:sym typeface="Roboto Condensed"/>
              </a:rPr>
              <a:t>– make observations, reasons have evidence, speculate, evaluate and revise ideas</a:t>
            </a:r>
            <a:endParaRPr sz="2000">
              <a:latin typeface="Roboto Condensed"/>
              <a:ea typeface="Roboto Condensed"/>
              <a:cs typeface="Roboto Condensed"/>
              <a:sym typeface="Roboto Condensed"/>
            </a:endParaRPr>
          </a:p>
          <a:p>
            <a:pPr indent="-444500" lvl="0" marL="457200" rtl="0" algn="l">
              <a:lnSpc>
                <a:spcPct val="90000"/>
              </a:lnSpc>
              <a:spcBef>
                <a:spcPts val="1000"/>
              </a:spcBef>
              <a:spcAft>
                <a:spcPts val="0"/>
              </a:spcAft>
              <a:buClr>
                <a:schemeClr val="dk1"/>
              </a:buClr>
              <a:buSzPts val="2000"/>
              <a:buFont typeface="Century Gothic"/>
              <a:buAutoNum type="arabicPeriod"/>
            </a:pPr>
            <a:r>
              <a:rPr b="1" lang="en" sz="2000">
                <a:latin typeface="Roboto Condensed"/>
                <a:ea typeface="Roboto Condensed"/>
                <a:cs typeface="Roboto Condensed"/>
                <a:sym typeface="Roboto Condensed"/>
              </a:rPr>
              <a:t>Communication and collaboration </a:t>
            </a:r>
            <a:r>
              <a:rPr lang="en" sz="2000">
                <a:latin typeface="Roboto Condensed"/>
                <a:ea typeface="Roboto Condensed"/>
                <a:cs typeface="Roboto Condensed"/>
                <a:sym typeface="Roboto Condensed"/>
              </a:rPr>
              <a:t>– speaking and listening skills, confidence in being able to express oneself</a:t>
            </a:r>
            <a:endParaRPr sz="2000">
              <a:latin typeface="Roboto Condensed"/>
              <a:ea typeface="Roboto Condensed"/>
              <a:cs typeface="Roboto Condensed"/>
              <a:sym typeface="Roboto Condensed"/>
            </a:endParaRPr>
          </a:p>
          <a:p>
            <a:pPr indent="-444500" lvl="0" marL="457200" rtl="0" algn="l">
              <a:lnSpc>
                <a:spcPct val="90000"/>
              </a:lnSpc>
              <a:spcBef>
                <a:spcPts val="1000"/>
              </a:spcBef>
              <a:spcAft>
                <a:spcPts val="0"/>
              </a:spcAft>
              <a:buClr>
                <a:schemeClr val="dk1"/>
              </a:buClr>
              <a:buSzPts val="2000"/>
              <a:buFont typeface="Century Gothic"/>
              <a:buAutoNum type="arabicPeriod"/>
            </a:pPr>
            <a:r>
              <a:rPr b="1" lang="en" sz="2000">
                <a:latin typeface="Roboto Condensed"/>
                <a:ea typeface="Roboto Condensed"/>
                <a:cs typeface="Roboto Condensed"/>
                <a:sym typeface="Roboto Condensed"/>
              </a:rPr>
              <a:t>Visual literacy </a:t>
            </a:r>
            <a:r>
              <a:rPr lang="en" sz="2000">
                <a:latin typeface="Roboto Condensed"/>
                <a:ea typeface="Roboto Condensed"/>
                <a:cs typeface="Roboto Condensed"/>
                <a:sym typeface="Roboto Condensed"/>
              </a:rPr>
              <a:t>– analyze and find meaning in works of art, develop a personal connection to art</a:t>
            </a:r>
            <a:endParaRPr sz="2000">
              <a:latin typeface="Roboto Condensed"/>
              <a:ea typeface="Roboto Condensed"/>
              <a:cs typeface="Roboto Condensed"/>
              <a:sym typeface="Roboto Condensed"/>
            </a:endParaRPr>
          </a:p>
          <a:p>
            <a:pPr indent="-444500" lvl="0" marL="457200" rtl="0" algn="l">
              <a:lnSpc>
                <a:spcPct val="90000"/>
              </a:lnSpc>
              <a:spcBef>
                <a:spcPts val="1000"/>
              </a:spcBef>
              <a:spcAft>
                <a:spcPts val="0"/>
              </a:spcAft>
              <a:buClr>
                <a:schemeClr val="dk1"/>
              </a:buClr>
              <a:buSzPts val="2000"/>
              <a:buFont typeface="Century Gothic"/>
              <a:buAutoNum type="arabicPeriod"/>
            </a:pPr>
            <a:r>
              <a:rPr b="1" lang="en" sz="2000">
                <a:latin typeface="Roboto Condensed"/>
                <a:ea typeface="Roboto Condensed"/>
                <a:cs typeface="Roboto Condensed"/>
                <a:sym typeface="Roboto Condensed"/>
              </a:rPr>
              <a:t>Mindset</a:t>
            </a:r>
            <a:r>
              <a:rPr lang="en" sz="2000">
                <a:latin typeface="Roboto Condensed"/>
                <a:ea typeface="Roboto Condensed"/>
                <a:cs typeface="Roboto Condensed"/>
                <a:sym typeface="Roboto Condensed"/>
              </a:rPr>
              <a:t> – intellectual curiosity, perseverance, and openness to the unfamiliar</a:t>
            </a:r>
            <a:endParaRPr b="1" sz="2000">
              <a:latin typeface="Roboto Condensed"/>
              <a:ea typeface="Roboto Condensed"/>
              <a:cs typeface="Roboto Condensed"/>
              <a:sym typeface="Roboto Condensed"/>
            </a:endParaRPr>
          </a:p>
        </p:txBody>
      </p:sp>
      <p:sp>
        <p:nvSpPr>
          <p:cNvPr id="133" name="Google Shape;133;p19"/>
          <p:cNvSpPr txBox="1"/>
          <p:nvPr>
            <p:ph type="title"/>
          </p:nvPr>
        </p:nvSpPr>
        <p:spPr>
          <a:xfrm rot="161729">
            <a:off x="600011" y="625106"/>
            <a:ext cx="7029878" cy="760139"/>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 Thinking Strategies </a:t>
            </a:r>
            <a:endParaRPr/>
          </a:p>
        </p:txBody>
      </p:sp>
      <p:sp>
        <p:nvSpPr>
          <p:cNvPr id="134" name="Google Shape;134;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Jachimo template">
  <a:themeElements>
    <a:clrScheme name="Custom 347">
      <a:dk1>
        <a:srgbClr val="000000"/>
      </a:dk1>
      <a:lt1>
        <a:srgbClr val="FFFFFF"/>
      </a:lt1>
      <a:dk2>
        <a:srgbClr val="7A868B"/>
      </a:dk2>
      <a:lt2>
        <a:srgbClr val="D5DEE2"/>
      </a:lt2>
      <a:accent1>
        <a:srgbClr val="FF4026"/>
      </a:accent1>
      <a:accent2>
        <a:srgbClr val="FFA300"/>
      </a:accent2>
      <a:accent3>
        <a:srgbClr val="FAD900"/>
      </a:accent3>
      <a:accent4>
        <a:srgbClr val="A6CD02"/>
      </a:accent4>
      <a:accent5>
        <a:srgbClr val="35C4CA"/>
      </a:accent5>
      <a:accent6>
        <a:srgbClr val="00A7EB"/>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